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6" r:id="rId2"/>
    <p:sldId id="256" r:id="rId3"/>
    <p:sldId id="265" r:id="rId4"/>
    <p:sldId id="259" r:id="rId5"/>
    <p:sldId id="270" r:id="rId6"/>
    <p:sldId id="287" r:id="rId7"/>
    <p:sldId id="288" r:id="rId8"/>
    <p:sldId id="268" r:id="rId9"/>
    <p:sldId id="269" r:id="rId10"/>
    <p:sldId id="264" r:id="rId11"/>
    <p:sldId id="261" r:id="rId12"/>
    <p:sldId id="283" r:id="rId13"/>
    <p:sldId id="274" r:id="rId14"/>
    <p:sldId id="273" r:id="rId15"/>
    <p:sldId id="272" r:id="rId16"/>
    <p:sldId id="275" r:id="rId17"/>
    <p:sldId id="258" r:id="rId18"/>
    <p:sldId id="284" r:id="rId19"/>
    <p:sldId id="281" r:id="rId20"/>
    <p:sldId id="276" r:id="rId21"/>
    <p:sldId id="277" r:id="rId22"/>
    <p:sldId id="278" r:id="rId23"/>
    <p:sldId id="267" r:id="rId24"/>
    <p:sldId id="271" r:id="rId25"/>
    <p:sldId id="279" r:id="rId26"/>
    <p:sldId id="280" r:id="rId27"/>
    <p:sldId id="282" r:id="rId28"/>
    <p:sldId id="285" r:id="rId29"/>
    <p:sldId id="260" r:id="rId30"/>
    <p:sldId id="262" r:id="rId31"/>
    <p:sldId id="263" r:id="rId32"/>
    <p:sldId id="286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2F9"/>
    <a:srgbClr val="DBE9F5"/>
    <a:srgbClr val="B7CFEB"/>
    <a:srgbClr val="ABC7D7"/>
    <a:srgbClr val="DFDFDF"/>
    <a:srgbClr val="002FC1"/>
    <a:srgbClr val="DADFF2"/>
    <a:srgbClr val="3975C0"/>
    <a:srgbClr val="D2A5EA"/>
    <a:srgbClr val="26262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20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D8-45DA-9BD8-F7D7282F0E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D8-45DA-9BD8-F7D7282F0E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D8-45DA-9BD8-F7D7282F0E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462A3-1228-499E-B44B-5827A06F4EE6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44F19-EBE3-41B9-BB3D-0ADF989AC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1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15E2-A60D-4489-AD81-182CD82D2ECF}" type="datetime1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_no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8885"/>
      </p:ext>
    </p:extLst>
  </p:cSld>
  <p:clrMapOvr>
    <a:masterClrMapping/>
  </p:clrMapOvr>
  <p:hf sldNum="0"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94ED-D2CE-4E49-B73E-C5286C380E90}" type="datetime1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D3FF-E472-4DC2-80FE-E12CD8B63AD7}" type="datetime1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C98E-2D7C-407C-BA64-BA87926E9148}" type="datetime1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CF37-E009-4B6B-AD3C-1DB5950495F4}" type="datetime1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898-7B4F-439D-AFA7-0759D944E8C1}" type="datetime1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5BD-2B48-4FD3-BEAD-0F86707BFC1B}" type="datetime1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D1D3-0660-4D73-9212-28872E2ACB5E}" type="datetime1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0B0F-A8CC-4F0E-B9F2-FC5DBFDD2208}" type="datetime1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4701-F808-4CD9-8519-9E07577849CB}" type="datetime1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DABF-E070-4258-B1B7-DFC1AEE3F157}" type="datetime1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31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32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 txBox="1">
            <a:spLocks/>
          </p:cNvSpPr>
          <p:nvPr userDrawn="1"/>
        </p:nvSpPr>
        <p:spPr>
          <a:xfrm>
            <a:off x="9508064" y="6586181"/>
            <a:ext cx="479164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chemeClr val="tx1"/>
                </a:solidFill>
              </a:rPr>
              <a:t>/20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 smtClean="0"/>
              <a:t>202034017 </a:t>
            </a:r>
            <a:r>
              <a:rPr lang="ko-KR" altLang="en-US" dirty="0" smtClean="0"/>
              <a:t>최영수 앱 기획 발표자료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_no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62895"/>
      </p:ext>
    </p:extLst>
  </p:cSld>
  <p:clrMapOvr>
    <a:masterClrMapping/>
  </p:clrMapOvr>
  <p:hf sldNum="0"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2603-D48A-41C9-B8E8-AD7207FDF412}" type="datetime1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 smtClean="0"/>
              <a:t>202034017 </a:t>
            </a:r>
            <a:r>
              <a:rPr lang="ko-KR" altLang="en-US" dirty="0" smtClean="0"/>
              <a:t>최영수 앱 기획 발표자료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9506423" y="6586181"/>
            <a:ext cx="511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/20</a:t>
            </a:r>
            <a:endParaRPr lang="ko-KR" altLang="en-US" sz="900" kern="1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37F26-0F57-472C-98EC-847139C55C31}" type="datetime1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en-US" altLang="ko-KR" dirty="0" smtClean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202034017 </a:t>
            </a:r>
            <a:r>
              <a:rPr lang="ko-KR" altLang="en-US" dirty="0" smtClean="0"/>
              <a:t>최영수 앱 기획 발표자료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0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10" Type="http://schemas.openxmlformats.org/officeDocument/2006/relationships/image" Target="../media/image7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3582341" y="2028616"/>
            <a:ext cx="502733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Deep </a:t>
            </a:r>
          </a:p>
          <a:p>
            <a:pPr algn="ctr"/>
            <a:r>
              <a:rPr lang="en-US" altLang="ko-KR" sz="8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Learning</a:t>
            </a:r>
            <a:endParaRPr lang="ko-KR" altLang="en-US" sz="88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657146" y="3465570"/>
            <a:ext cx="2877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 smtClean="0">
                <a:solidFill>
                  <a:schemeClr val="bg1"/>
                </a:solidFill>
              </a:rPr>
              <a:t>타겟 설정</a:t>
            </a:r>
            <a:endParaRPr lang="en-US" altLang="ko-KR" sz="4000" spc="600" dirty="0" smtClean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타겟 설정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1BB2C-2CA7-4BB9-7712-29FF96B93606}"/>
              </a:ext>
            </a:extLst>
          </p:cNvPr>
          <p:cNvGrpSpPr/>
          <p:nvPr/>
        </p:nvGrpSpPr>
        <p:grpSpPr>
          <a:xfrm>
            <a:off x="802888" y="1449935"/>
            <a:ext cx="4684294" cy="4684294"/>
            <a:chOff x="866940" y="1449935"/>
            <a:chExt cx="4684294" cy="4684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235E9C-C344-32A4-C540-C5B0CCE241AC}"/>
                </a:ext>
              </a:extLst>
            </p:cNvPr>
            <p:cNvSpPr/>
            <p:nvPr/>
          </p:nvSpPr>
          <p:spPr>
            <a:xfrm>
              <a:off x="866940" y="1449935"/>
              <a:ext cx="4684294" cy="4684294"/>
            </a:xfrm>
            <a:prstGeom prst="ellipse">
              <a:avLst/>
            </a:prstGeom>
            <a:solidFill>
              <a:srgbClr val="DB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673B4-A735-BDB5-A5DC-839781DDA47D}"/>
                </a:ext>
              </a:extLst>
            </p:cNvPr>
            <p:cNvSpPr/>
            <p:nvPr/>
          </p:nvSpPr>
          <p:spPr>
            <a:xfrm>
              <a:off x="1428414" y="2227977"/>
              <a:ext cx="3561347" cy="3561347"/>
            </a:xfrm>
            <a:prstGeom prst="ellipse">
              <a:avLst/>
            </a:prstGeom>
            <a:solidFill>
              <a:srgbClr val="B7C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424CE3-386D-2979-8E4E-F400C3F7F029}"/>
                </a:ext>
              </a:extLst>
            </p:cNvPr>
            <p:cNvSpPr/>
            <p:nvPr/>
          </p:nvSpPr>
          <p:spPr>
            <a:xfrm>
              <a:off x="2284661" y="3559212"/>
              <a:ext cx="1848853" cy="18488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3738593" y="1719645"/>
            <a:ext cx="32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F38473-F636-C4C5-7BE4-77E4B6FFA420}"/>
              </a:ext>
            </a:extLst>
          </p:cNvPr>
          <p:cNvCxnSpPr>
            <a:cxnSpLocks/>
          </p:cNvCxnSpPr>
          <p:nvPr/>
        </p:nvCxnSpPr>
        <p:spPr>
          <a:xfrm>
            <a:off x="3738593" y="4106001"/>
            <a:ext cx="32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118329-4BC5-214C-900D-E70EDA7CE694}"/>
              </a:ext>
            </a:extLst>
          </p:cNvPr>
          <p:cNvCxnSpPr>
            <a:cxnSpLocks/>
          </p:cNvCxnSpPr>
          <p:nvPr/>
        </p:nvCxnSpPr>
        <p:spPr>
          <a:xfrm>
            <a:off x="3738592" y="2932470"/>
            <a:ext cx="32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3AA9C-C22A-562D-3699-2EF208F4CFBA}"/>
              </a:ext>
            </a:extLst>
          </p:cNvPr>
          <p:cNvSpPr txBox="1"/>
          <p:nvPr/>
        </p:nvSpPr>
        <p:spPr>
          <a:xfrm>
            <a:off x="2626303" y="1566837"/>
            <a:ext cx="103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입력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5431-24E2-FCA4-527F-69E3137FF2C9}"/>
              </a:ext>
            </a:extLst>
          </p:cNvPr>
          <p:cNvSpPr txBox="1"/>
          <p:nvPr/>
        </p:nvSpPr>
        <p:spPr>
          <a:xfrm>
            <a:off x="2626302" y="2714763"/>
            <a:ext cx="103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EF396-8330-ADD8-2A86-F699A9FCA850}"/>
              </a:ext>
            </a:extLst>
          </p:cNvPr>
          <p:cNvSpPr txBox="1"/>
          <p:nvPr/>
        </p:nvSpPr>
        <p:spPr>
          <a:xfrm>
            <a:off x="2626301" y="3862689"/>
            <a:ext cx="103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내용 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C7418-494B-6524-C7F8-EC7BA14B4984}"/>
              </a:ext>
            </a:extLst>
          </p:cNvPr>
          <p:cNvSpPr txBox="1"/>
          <p:nvPr/>
        </p:nvSpPr>
        <p:spPr>
          <a:xfrm>
            <a:off x="7076532" y="2513416"/>
            <a:ext cx="4352014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 타겟 설정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7076532" y="1371507"/>
            <a:ext cx="4352014" cy="3877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유입 시킬 방법 서브서브서브타겟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580FF-F182-C53D-8749-A47212B0EC78}"/>
              </a:ext>
            </a:extLst>
          </p:cNvPr>
          <p:cNvSpPr txBox="1"/>
          <p:nvPr/>
        </p:nvSpPr>
        <p:spPr>
          <a:xfrm>
            <a:off x="7076532" y="3950790"/>
            <a:ext cx="4352014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핵심 타겟 설명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11</a:t>
            </a:fld>
            <a:endParaRPr lang="en-US" altLang="ko-KR" dirty="0" smtClean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202034017 </a:t>
            </a:r>
            <a:r>
              <a:rPr lang="ko-KR" altLang="en-US" dirty="0" smtClean="0"/>
              <a:t>최영수 앱 기획 발표자료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026696" y="3101852"/>
            <a:ext cx="104294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왜                           중요할까</a:t>
            </a:r>
            <a:r>
              <a:rPr lang="en-US" altLang="ko-KR" sz="7200" b="1" dirty="0">
                <a:solidFill>
                  <a:schemeClr val="bg1"/>
                </a:solidFill>
              </a:rPr>
              <a:t>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22F6819-044C-31A2-D01A-D555B481AF7D}"/>
              </a:ext>
            </a:extLst>
          </p:cNvPr>
          <p:cNvCxnSpPr/>
          <p:nvPr/>
        </p:nvCxnSpPr>
        <p:spPr>
          <a:xfrm>
            <a:off x="2229852" y="3673641"/>
            <a:ext cx="5040000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1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E5EFCD-F34C-6B43-5CFB-D2651965F124}"/>
              </a:ext>
            </a:extLst>
          </p:cNvPr>
          <p:cNvSpPr/>
          <p:nvPr/>
        </p:nvSpPr>
        <p:spPr>
          <a:xfrm>
            <a:off x="878831" y="1574221"/>
            <a:ext cx="5082641" cy="4489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9667952"/>
                  </p:ext>
                </p:extLst>
              </p:nvPr>
            </p:nvGraphicFramePr>
            <p:xfrm>
              <a:off x="1098647" y="2556969"/>
              <a:ext cx="4559766" cy="324986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8647" y="2556969"/>
                <a:ext cx="4559766" cy="324986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BD985B4-BFA9-4F0F-C6C3-5450014788D9}"/>
              </a:ext>
            </a:extLst>
          </p:cNvPr>
          <p:cNvSpPr/>
          <p:nvPr/>
        </p:nvSpPr>
        <p:spPr>
          <a:xfrm>
            <a:off x="6354853" y="1574221"/>
            <a:ext cx="5066381" cy="44895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4B8D9D5-F507-C8D2-E739-2F4EFBE7B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921777"/>
              </p:ext>
            </p:extLst>
          </p:nvPr>
        </p:nvGraphicFramePr>
        <p:xfrm>
          <a:off x="6582282" y="1842162"/>
          <a:ext cx="4621119" cy="3958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D25EFE-35B2-FEF5-40B5-B50BDBD554B3}"/>
              </a:ext>
            </a:extLst>
          </p:cNvPr>
          <p:cNvSpPr/>
          <p:nvPr/>
        </p:nvSpPr>
        <p:spPr>
          <a:xfrm>
            <a:off x="1092526" y="1768452"/>
            <a:ext cx="4675951" cy="625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8FC07-7874-0FAB-7FFC-66E148ACBFDB}"/>
              </a:ext>
            </a:extLst>
          </p:cNvPr>
          <p:cNvSpPr txBox="1"/>
          <p:nvPr/>
        </p:nvSpPr>
        <p:spPr>
          <a:xfrm>
            <a:off x="1893990" y="1842162"/>
            <a:ext cx="2969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분기실적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13</a:t>
            </a:fld>
            <a:endParaRPr lang="en-US" altLang="ko-KR" dirty="0" smtClean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266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갈매기형 수장 5">
            <a:extLst>
              <a:ext uri="{FF2B5EF4-FFF2-40B4-BE49-F238E27FC236}">
                <a16:creationId xmlns:a16="http://schemas.microsoft.com/office/drawing/2014/main" id="{2B8EE922-D591-DC54-BCD1-995AA13BF25E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7B95FFFF-46A0-C9A9-73FB-50D06926F508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BD2B2C45-37B8-6C51-D76F-DE27F23C2513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E5F6506-98B7-72E7-C066-0FA1D13F7AA9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68198070-A91D-80E7-43F3-89844B1D9674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0454F0C3-E413-B9D5-39FF-0B25059FAA79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6A609-4D9C-FDCA-A3DC-DA4A53A73CB8}"/>
              </a:ext>
            </a:extLst>
          </p:cNvPr>
          <p:cNvSpPr txBox="1"/>
          <p:nvPr/>
        </p:nvSpPr>
        <p:spPr>
          <a:xfrm>
            <a:off x="1126373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B48CB-363E-7A41-EA92-54227E7509EC}"/>
              </a:ext>
            </a:extLst>
          </p:cNvPr>
          <p:cNvSpPr txBox="1"/>
          <p:nvPr/>
        </p:nvSpPr>
        <p:spPr>
          <a:xfrm>
            <a:off x="8355847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95343-844B-94DF-32B1-2DE77E5AFEE8}"/>
              </a:ext>
            </a:extLst>
          </p:cNvPr>
          <p:cNvSpPr txBox="1"/>
          <p:nvPr/>
        </p:nvSpPr>
        <p:spPr>
          <a:xfrm>
            <a:off x="4717298" y="507336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EDA79-67C1-6031-BC87-13A6297980F7}"/>
              </a:ext>
            </a:extLst>
          </p:cNvPr>
          <p:cNvSpPr txBox="1"/>
          <p:nvPr/>
        </p:nvSpPr>
        <p:spPr>
          <a:xfrm>
            <a:off x="1074386" y="3465003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B83D52-9678-771C-6CF5-7E813A5A0B1C}"/>
              </a:ext>
            </a:extLst>
          </p:cNvPr>
          <p:cNvSpPr txBox="1"/>
          <p:nvPr/>
        </p:nvSpPr>
        <p:spPr>
          <a:xfrm>
            <a:off x="4993648" y="3465002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E4224-827F-8839-25A5-A95E7FD7BC0D}"/>
              </a:ext>
            </a:extLst>
          </p:cNvPr>
          <p:cNvSpPr txBox="1"/>
          <p:nvPr/>
        </p:nvSpPr>
        <p:spPr>
          <a:xfrm>
            <a:off x="8664140" y="3465001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8C1EFF-5D05-BE1F-967A-440F370848D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14</a:t>
            </a:fld>
            <a:endParaRPr lang="en-US" altLang="ko-KR" dirty="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162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4F05-7D0C-52AF-A73C-43633A7411E9}"/>
              </a:ext>
            </a:extLst>
          </p:cNvPr>
          <p:cNvSpPr txBox="1"/>
          <p:nvPr/>
        </p:nvSpPr>
        <p:spPr>
          <a:xfrm>
            <a:off x="682402" y="4611617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61C9B-A4D7-3792-E23E-8C13947929F3}"/>
              </a:ext>
            </a:extLst>
          </p:cNvPr>
          <p:cNvSpPr txBox="1"/>
          <p:nvPr/>
        </p:nvSpPr>
        <p:spPr>
          <a:xfrm>
            <a:off x="8930173" y="4611616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7905607" y="2246384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25BAE19-8A02-455F-2CA2-194AF6B901E7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5AF6150-B771-3EC9-7990-DA91E68C07B3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65D13E8-4FAF-41E9-30C1-7E8C884A3ED8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15</a:t>
            </a:fld>
            <a:endParaRPr lang="en-US" altLang="ko-KR" dirty="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0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F0EE55-ABE9-6C87-F447-C126C01DD437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502D04-DD62-BBDF-5DB2-1879CC9DC6AB}"/>
              </a:ext>
            </a:extLst>
          </p:cNvPr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BD68C-9697-6593-91B6-B44B50CF3266}"/>
              </a:ext>
            </a:extLst>
          </p:cNvPr>
          <p:cNvSpPr txBox="1"/>
          <p:nvPr/>
        </p:nvSpPr>
        <p:spPr>
          <a:xfrm>
            <a:off x="724435" y="142733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C8E5C63-B3C0-D3AF-A056-30B6A8C0D58B}"/>
              </a:ext>
            </a:extLst>
          </p:cNvPr>
          <p:cNvSpPr/>
          <p:nvPr/>
        </p:nvSpPr>
        <p:spPr>
          <a:xfrm>
            <a:off x="171025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68F044-868D-9B89-8BBC-8CC93ED6A523}"/>
              </a:ext>
            </a:extLst>
          </p:cNvPr>
          <p:cNvSpPr/>
          <p:nvPr/>
        </p:nvSpPr>
        <p:spPr>
          <a:xfrm>
            <a:off x="1979521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D56A42-3C8E-2F88-B13F-F8A49107C604}"/>
              </a:ext>
            </a:extLst>
          </p:cNvPr>
          <p:cNvSpPr/>
          <p:nvPr/>
        </p:nvSpPr>
        <p:spPr>
          <a:xfrm>
            <a:off x="2248786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7DA2EEF-B8A7-137F-5BBE-8715D9D1E151}"/>
              </a:ext>
            </a:extLst>
          </p:cNvPr>
          <p:cNvSpPr/>
          <p:nvPr/>
        </p:nvSpPr>
        <p:spPr>
          <a:xfrm>
            <a:off x="2518050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0BC5678-43D7-95F9-4C90-5B485F9F6CC0}"/>
              </a:ext>
            </a:extLst>
          </p:cNvPr>
          <p:cNvSpPr/>
          <p:nvPr/>
        </p:nvSpPr>
        <p:spPr>
          <a:xfrm>
            <a:off x="2787315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9872F-941F-5C2D-8169-F0C060BF72AA}"/>
              </a:ext>
            </a:extLst>
          </p:cNvPr>
          <p:cNvSpPr/>
          <p:nvPr/>
        </p:nvSpPr>
        <p:spPr>
          <a:xfrm>
            <a:off x="3056579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23580DE-089F-F1EE-776A-0778A3A6A2B3}"/>
              </a:ext>
            </a:extLst>
          </p:cNvPr>
          <p:cNvSpPr/>
          <p:nvPr/>
        </p:nvSpPr>
        <p:spPr>
          <a:xfrm>
            <a:off x="3325843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101C3DF-0C79-B91D-71C3-9EAEBB34D2F5}"/>
              </a:ext>
            </a:extLst>
          </p:cNvPr>
          <p:cNvSpPr/>
          <p:nvPr/>
        </p:nvSpPr>
        <p:spPr>
          <a:xfrm>
            <a:off x="3595108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EA04159-1CA9-2C2D-8695-A7A7AD5B9F86}"/>
              </a:ext>
            </a:extLst>
          </p:cNvPr>
          <p:cNvSpPr/>
          <p:nvPr/>
        </p:nvSpPr>
        <p:spPr>
          <a:xfrm>
            <a:off x="3864372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CB12941-AE18-12D7-2345-DD2B22FF3866}"/>
              </a:ext>
            </a:extLst>
          </p:cNvPr>
          <p:cNvSpPr/>
          <p:nvPr/>
        </p:nvSpPr>
        <p:spPr>
          <a:xfrm>
            <a:off x="413363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E9FD59-3855-1F79-9325-CB23413B722E}"/>
              </a:ext>
            </a:extLst>
          </p:cNvPr>
          <p:cNvSpPr/>
          <p:nvPr/>
        </p:nvSpPr>
        <p:spPr>
          <a:xfrm>
            <a:off x="1710257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834FADB-BF2F-E526-3BC4-84D625EBBC59}"/>
              </a:ext>
            </a:extLst>
          </p:cNvPr>
          <p:cNvSpPr/>
          <p:nvPr/>
        </p:nvSpPr>
        <p:spPr>
          <a:xfrm>
            <a:off x="1979521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A3E810-E162-A6D9-591D-9B1A36E394BE}"/>
              </a:ext>
            </a:extLst>
          </p:cNvPr>
          <p:cNvSpPr/>
          <p:nvPr/>
        </p:nvSpPr>
        <p:spPr>
          <a:xfrm>
            <a:off x="2248786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35AF3F2-C270-5DAE-BD00-57B4D4B7A966}"/>
              </a:ext>
            </a:extLst>
          </p:cNvPr>
          <p:cNvSpPr/>
          <p:nvPr/>
        </p:nvSpPr>
        <p:spPr>
          <a:xfrm>
            <a:off x="2518050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75462AE-A26A-3BD1-5B3B-1765C56129BE}"/>
              </a:ext>
            </a:extLst>
          </p:cNvPr>
          <p:cNvSpPr/>
          <p:nvPr/>
        </p:nvSpPr>
        <p:spPr>
          <a:xfrm>
            <a:off x="2787315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D97D06-64D1-EC92-4921-7D1BAA32EB2B}"/>
              </a:ext>
            </a:extLst>
          </p:cNvPr>
          <p:cNvSpPr/>
          <p:nvPr/>
        </p:nvSpPr>
        <p:spPr>
          <a:xfrm>
            <a:off x="3056579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FC113A-17F9-0E80-C78D-B8E2E928D1F8}"/>
              </a:ext>
            </a:extLst>
          </p:cNvPr>
          <p:cNvSpPr/>
          <p:nvPr/>
        </p:nvSpPr>
        <p:spPr>
          <a:xfrm>
            <a:off x="3325843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F649EF3-69CE-29D6-611E-0A1B44293589}"/>
              </a:ext>
            </a:extLst>
          </p:cNvPr>
          <p:cNvSpPr/>
          <p:nvPr/>
        </p:nvSpPr>
        <p:spPr>
          <a:xfrm>
            <a:off x="3595108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AFB978-F5A2-8B09-0EA5-708FA88B8123}"/>
              </a:ext>
            </a:extLst>
          </p:cNvPr>
          <p:cNvSpPr/>
          <p:nvPr/>
        </p:nvSpPr>
        <p:spPr>
          <a:xfrm>
            <a:off x="3864372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50504B5-8A93-AB05-11C0-2F955918F526}"/>
              </a:ext>
            </a:extLst>
          </p:cNvPr>
          <p:cNvSpPr/>
          <p:nvPr/>
        </p:nvSpPr>
        <p:spPr>
          <a:xfrm>
            <a:off x="4133637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F8356FE-BD43-BEF1-1290-066752798FC3}"/>
              </a:ext>
            </a:extLst>
          </p:cNvPr>
          <p:cNvSpPr/>
          <p:nvPr/>
        </p:nvSpPr>
        <p:spPr>
          <a:xfrm>
            <a:off x="171025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5861F37-3332-5FF7-8F77-AC8C69A6B1B4}"/>
              </a:ext>
            </a:extLst>
          </p:cNvPr>
          <p:cNvSpPr/>
          <p:nvPr/>
        </p:nvSpPr>
        <p:spPr>
          <a:xfrm>
            <a:off x="1979521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D5CCA8-8AB1-C231-4992-D184B53E2750}"/>
              </a:ext>
            </a:extLst>
          </p:cNvPr>
          <p:cNvSpPr/>
          <p:nvPr/>
        </p:nvSpPr>
        <p:spPr>
          <a:xfrm>
            <a:off x="2248786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2F5296A-8E69-D743-3B78-818553F1A93B}"/>
              </a:ext>
            </a:extLst>
          </p:cNvPr>
          <p:cNvSpPr/>
          <p:nvPr/>
        </p:nvSpPr>
        <p:spPr>
          <a:xfrm>
            <a:off x="2518050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82CE130-4FD0-A709-A27D-DCFE0CF20E19}"/>
              </a:ext>
            </a:extLst>
          </p:cNvPr>
          <p:cNvSpPr/>
          <p:nvPr/>
        </p:nvSpPr>
        <p:spPr>
          <a:xfrm>
            <a:off x="2787315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69416E-0E83-EEAD-B52B-1A0FE483EEF8}"/>
              </a:ext>
            </a:extLst>
          </p:cNvPr>
          <p:cNvSpPr/>
          <p:nvPr/>
        </p:nvSpPr>
        <p:spPr>
          <a:xfrm>
            <a:off x="3056579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6F75F4E-62A4-5FA6-F331-3619FBCDBE62}"/>
              </a:ext>
            </a:extLst>
          </p:cNvPr>
          <p:cNvSpPr/>
          <p:nvPr/>
        </p:nvSpPr>
        <p:spPr>
          <a:xfrm>
            <a:off x="3325843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A1CDF92-F535-CF3D-FBE6-142BF44FC9B2}"/>
              </a:ext>
            </a:extLst>
          </p:cNvPr>
          <p:cNvSpPr/>
          <p:nvPr/>
        </p:nvSpPr>
        <p:spPr>
          <a:xfrm>
            <a:off x="3595108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97392EC-5817-8E97-E9A8-8395FA9776CF}"/>
              </a:ext>
            </a:extLst>
          </p:cNvPr>
          <p:cNvSpPr/>
          <p:nvPr/>
        </p:nvSpPr>
        <p:spPr>
          <a:xfrm>
            <a:off x="3864372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F7E63AB-CB4D-1130-4811-40C78C1F20AB}"/>
              </a:ext>
            </a:extLst>
          </p:cNvPr>
          <p:cNvSpPr/>
          <p:nvPr/>
        </p:nvSpPr>
        <p:spPr>
          <a:xfrm>
            <a:off x="413363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1FDA5CB-4CE6-5C2E-BCA0-2C869C25437C}"/>
              </a:ext>
            </a:extLst>
          </p:cNvPr>
          <p:cNvSpPr/>
          <p:nvPr/>
        </p:nvSpPr>
        <p:spPr>
          <a:xfrm>
            <a:off x="171025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BE16D55-605C-7074-A1AB-566542264F00}"/>
              </a:ext>
            </a:extLst>
          </p:cNvPr>
          <p:cNvSpPr/>
          <p:nvPr/>
        </p:nvSpPr>
        <p:spPr>
          <a:xfrm>
            <a:off x="1979521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DC395A0-9E3F-440B-DF14-5FA1CD693594}"/>
              </a:ext>
            </a:extLst>
          </p:cNvPr>
          <p:cNvSpPr/>
          <p:nvPr/>
        </p:nvSpPr>
        <p:spPr>
          <a:xfrm>
            <a:off x="2248786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88AABA-6E3F-686C-B23D-5AD71F5150BE}"/>
              </a:ext>
            </a:extLst>
          </p:cNvPr>
          <p:cNvSpPr/>
          <p:nvPr/>
        </p:nvSpPr>
        <p:spPr>
          <a:xfrm>
            <a:off x="2518050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3EEA66B-4FA7-B2EA-3562-A8B5F3F3E806}"/>
              </a:ext>
            </a:extLst>
          </p:cNvPr>
          <p:cNvSpPr/>
          <p:nvPr/>
        </p:nvSpPr>
        <p:spPr>
          <a:xfrm>
            <a:off x="2787315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F807E8-DE2E-08B6-3A61-433BA20F1D84}"/>
              </a:ext>
            </a:extLst>
          </p:cNvPr>
          <p:cNvSpPr/>
          <p:nvPr/>
        </p:nvSpPr>
        <p:spPr>
          <a:xfrm>
            <a:off x="3056579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FCD988A-9FEB-13DF-7FA3-B6B7DE8E668E}"/>
              </a:ext>
            </a:extLst>
          </p:cNvPr>
          <p:cNvSpPr/>
          <p:nvPr/>
        </p:nvSpPr>
        <p:spPr>
          <a:xfrm>
            <a:off x="3325843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9B34E63-F8AC-669E-DF35-0200A045FDEC}"/>
              </a:ext>
            </a:extLst>
          </p:cNvPr>
          <p:cNvSpPr/>
          <p:nvPr/>
        </p:nvSpPr>
        <p:spPr>
          <a:xfrm>
            <a:off x="3595108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2C0620E-59F6-8BDC-DE7F-CD831403D1F9}"/>
              </a:ext>
            </a:extLst>
          </p:cNvPr>
          <p:cNvSpPr/>
          <p:nvPr/>
        </p:nvSpPr>
        <p:spPr>
          <a:xfrm>
            <a:off x="3864372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BAD74F8-C327-9298-FC88-39590B03516D}"/>
              </a:ext>
            </a:extLst>
          </p:cNvPr>
          <p:cNvSpPr/>
          <p:nvPr/>
        </p:nvSpPr>
        <p:spPr>
          <a:xfrm>
            <a:off x="413363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7D760DB-1F6A-5A04-FEA0-2287E4E8E99F}"/>
              </a:ext>
            </a:extLst>
          </p:cNvPr>
          <p:cNvSpPr/>
          <p:nvPr/>
        </p:nvSpPr>
        <p:spPr>
          <a:xfrm>
            <a:off x="171025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4879FB0-12EA-8806-8E63-DDB6461F7BE9}"/>
              </a:ext>
            </a:extLst>
          </p:cNvPr>
          <p:cNvSpPr/>
          <p:nvPr/>
        </p:nvSpPr>
        <p:spPr>
          <a:xfrm>
            <a:off x="1979521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9B0A948-344F-D703-5430-EBC313432A80}"/>
              </a:ext>
            </a:extLst>
          </p:cNvPr>
          <p:cNvSpPr/>
          <p:nvPr/>
        </p:nvSpPr>
        <p:spPr>
          <a:xfrm>
            <a:off x="2248786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B2F4FE8-38A7-29BE-7B0F-6581E94DF0DE}"/>
              </a:ext>
            </a:extLst>
          </p:cNvPr>
          <p:cNvSpPr/>
          <p:nvPr/>
        </p:nvSpPr>
        <p:spPr>
          <a:xfrm>
            <a:off x="2518050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5D0C5FD-A82C-2F63-062C-5F2060C76D59}"/>
              </a:ext>
            </a:extLst>
          </p:cNvPr>
          <p:cNvSpPr/>
          <p:nvPr/>
        </p:nvSpPr>
        <p:spPr>
          <a:xfrm>
            <a:off x="2787315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939351D-61C4-FA94-9AC2-DC6BAFEF100B}"/>
              </a:ext>
            </a:extLst>
          </p:cNvPr>
          <p:cNvSpPr/>
          <p:nvPr/>
        </p:nvSpPr>
        <p:spPr>
          <a:xfrm>
            <a:off x="3056579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B2F70B-1F2D-4D72-7CD4-4339CA7A1F60}"/>
              </a:ext>
            </a:extLst>
          </p:cNvPr>
          <p:cNvSpPr/>
          <p:nvPr/>
        </p:nvSpPr>
        <p:spPr>
          <a:xfrm>
            <a:off x="3325843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7AB70F9-4078-6887-D7CB-410503DE8176}"/>
              </a:ext>
            </a:extLst>
          </p:cNvPr>
          <p:cNvSpPr/>
          <p:nvPr/>
        </p:nvSpPr>
        <p:spPr>
          <a:xfrm>
            <a:off x="3595108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42E8F13-A9A2-A506-B16D-92393CD953B7}"/>
              </a:ext>
            </a:extLst>
          </p:cNvPr>
          <p:cNvSpPr/>
          <p:nvPr/>
        </p:nvSpPr>
        <p:spPr>
          <a:xfrm>
            <a:off x="3864372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EEA1378-C96E-4E1E-19F9-4EF6E60D4D60}"/>
              </a:ext>
            </a:extLst>
          </p:cNvPr>
          <p:cNvSpPr/>
          <p:nvPr/>
        </p:nvSpPr>
        <p:spPr>
          <a:xfrm>
            <a:off x="413363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A928819-E3D0-5227-AE2B-FB2DDBA238E8}"/>
              </a:ext>
            </a:extLst>
          </p:cNvPr>
          <p:cNvSpPr/>
          <p:nvPr/>
        </p:nvSpPr>
        <p:spPr>
          <a:xfrm>
            <a:off x="171025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98566B6-6ED3-E220-0CCD-2BF0D71F7874}"/>
              </a:ext>
            </a:extLst>
          </p:cNvPr>
          <p:cNvSpPr/>
          <p:nvPr/>
        </p:nvSpPr>
        <p:spPr>
          <a:xfrm>
            <a:off x="1979521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8DFAD28-77C5-2D21-9295-170B545D5ECE}"/>
              </a:ext>
            </a:extLst>
          </p:cNvPr>
          <p:cNvSpPr/>
          <p:nvPr/>
        </p:nvSpPr>
        <p:spPr>
          <a:xfrm>
            <a:off x="2248786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B1E0563-5010-A7FF-2A47-CE60727DAF82}"/>
              </a:ext>
            </a:extLst>
          </p:cNvPr>
          <p:cNvSpPr/>
          <p:nvPr/>
        </p:nvSpPr>
        <p:spPr>
          <a:xfrm>
            <a:off x="2518050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0C7F287-93BE-64F0-51DC-5C0B4BA5F3E6}"/>
              </a:ext>
            </a:extLst>
          </p:cNvPr>
          <p:cNvSpPr/>
          <p:nvPr/>
        </p:nvSpPr>
        <p:spPr>
          <a:xfrm>
            <a:off x="2787315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64A323A-9617-D7D7-0980-433E66AEE05B}"/>
              </a:ext>
            </a:extLst>
          </p:cNvPr>
          <p:cNvSpPr/>
          <p:nvPr/>
        </p:nvSpPr>
        <p:spPr>
          <a:xfrm>
            <a:off x="3056579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36188EF-1AC1-4BC5-0A90-6BFC4F3C99C4}"/>
              </a:ext>
            </a:extLst>
          </p:cNvPr>
          <p:cNvSpPr/>
          <p:nvPr/>
        </p:nvSpPr>
        <p:spPr>
          <a:xfrm>
            <a:off x="3325843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156EC-4354-B00E-A8AD-6862E6401AF6}"/>
              </a:ext>
            </a:extLst>
          </p:cNvPr>
          <p:cNvSpPr/>
          <p:nvPr/>
        </p:nvSpPr>
        <p:spPr>
          <a:xfrm>
            <a:off x="3595108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830B677-5861-65DD-10DE-09E88BD5C062}"/>
              </a:ext>
            </a:extLst>
          </p:cNvPr>
          <p:cNvSpPr/>
          <p:nvPr/>
        </p:nvSpPr>
        <p:spPr>
          <a:xfrm>
            <a:off x="3864372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D969C18-D20F-5B50-2AD3-DF7A939906A5}"/>
              </a:ext>
            </a:extLst>
          </p:cNvPr>
          <p:cNvSpPr/>
          <p:nvPr/>
        </p:nvSpPr>
        <p:spPr>
          <a:xfrm>
            <a:off x="413363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F8A810B-37F5-9C42-2C80-1F324C807549}"/>
              </a:ext>
            </a:extLst>
          </p:cNvPr>
          <p:cNvSpPr/>
          <p:nvPr/>
        </p:nvSpPr>
        <p:spPr>
          <a:xfrm>
            <a:off x="171025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961D8B2-C0F6-7B76-6260-6BC088BB7206}"/>
              </a:ext>
            </a:extLst>
          </p:cNvPr>
          <p:cNvSpPr/>
          <p:nvPr/>
        </p:nvSpPr>
        <p:spPr>
          <a:xfrm>
            <a:off x="1979521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57F6CE0-E2BB-78E8-D83E-CEE87EE7BCA9}"/>
              </a:ext>
            </a:extLst>
          </p:cNvPr>
          <p:cNvSpPr/>
          <p:nvPr/>
        </p:nvSpPr>
        <p:spPr>
          <a:xfrm>
            <a:off x="2248786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5B8875C-B00C-9120-B908-5978DD7BDBDC}"/>
              </a:ext>
            </a:extLst>
          </p:cNvPr>
          <p:cNvSpPr/>
          <p:nvPr/>
        </p:nvSpPr>
        <p:spPr>
          <a:xfrm>
            <a:off x="2518050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A6EFD71-7FE5-AD06-ED6F-398C2460C063}"/>
              </a:ext>
            </a:extLst>
          </p:cNvPr>
          <p:cNvSpPr/>
          <p:nvPr/>
        </p:nvSpPr>
        <p:spPr>
          <a:xfrm>
            <a:off x="2787315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21553ACB-1A64-6FC0-072A-8EB81ECB7A9E}"/>
              </a:ext>
            </a:extLst>
          </p:cNvPr>
          <p:cNvSpPr/>
          <p:nvPr/>
        </p:nvSpPr>
        <p:spPr>
          <a:xfrm>
            <a:off x="3056579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C8F0799-15B0-B883-FEAF-504195945CD2}"/>
              </a:ext>
            </a:extLst>
          </p:cNvPr>
          <p:cNvSpPr/>
          <p:nvPr/>
        </p:nvSpPr>
        <p:spPr>
          <a:xfrm>
            <a:off x="3325843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8DC64C1-5CA7-3308-CE6B-3FB952046BDA}"/>
              </a:ext>
            </a:extLst>
          </p:cNvPr>
          <p:cNvSpPr/>
          <p:nvPr/>
        </p:nvSpPr>
        <p:spPr>
          <a:xfrm>
            <a:off x="3595108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A5FAAB9-C266-C6FD-2882-2824CEB641D1}"/>
              </a:ext>
            </a:extLst>
          </p:cNvPr>
          <p:cNvSpPr/>
          <p:nvPr/>
        </p:nvSpPr>
        <p:spPr>
          <a:xfrm>
            <a:off x="3864372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E974591-8513-3E16-66C2-8C1247E7531C}"/>
              </a:ext>
            </a:extLst>
          </p:cNvPr>
          <p:cNvSpPr/>
          <p:nvPr/>
        </p:nvSpPr>
        <p:spPr>
          <a:xfrm>
            <a:off x="413363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2F2B3CA-23B0-9961-5087-2327B0177870}"/>
              </a:ext>
            </a:extLst>
          </p:cNvPr>
          <p:cNvSpPr/>
          <p:nvPr/>
        </p:nvSpPr>
        <p:spPr>
          <a:xfrm>
            <a:off x="171025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9093B61-F2AE-2F0A-5C92-7F7596CF03CC}"/>
              </a:ext>
            </a:extLst>
          </p:cNvPr>
          <p:cNvSpPr/>
          <p:nvPr/>
        </p:nvSpPr>
        <p:spPr>
          <a:xfrm>
            <a:off x="1979521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288EB11-0696-C119-3B4C-593D4BF6C8E1}"/>
              </a:ext>
            </a:extLst>
          </p:cNvPr>
          <p:cNvSpPr/>
          <p:nvPr/>
        </p:nvSpPr>
        <p:spPr>
          <a:xfrm>
            <a:off x="2248786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AD95993-617A-797E-9FDB-B4188C9288A4}"/>
              </a:ext>
            </a:extLst>
          </p:cNvPr>
          <p:cNvSpPr/>
          <p:nvPr/>
        </p:nvSpPr>
        <p:spPr>
          <a:xfrm>
            <a:off x="2518050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0F69629-28AB-012C-B19A-4C6AE507AFB8}"/>
              </a:ext>
            </a:extLst>
          </p:cNvPr>
          <p:cNvSpPr/>
          <p:nvPr/>
        </p:nvSpPr>
        <p:spPr>
          <a:xfrm>
            <a:off x="2787315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4CB2211-0AC9-D120-4989-F29C5ABB8FD6}"/>
              </a:ext>
            </a:extLst>
          </p:cNvPr>
          <p:cNvSpPr/>
          <p:nvPr/>
        </p:nvSpPr>
        <p:spPr>
          <a:xfrm>
            <a:off x="3056579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C3F13EE-FDEC-832E-E2B9-706E4605527D}"/>
              </a:ext>
            </a:extLst>
          </p:cNvPr>
          <p:cNvSpPr/>
          <p:nvPr/>
        </p:nvSpPr>
        <p:spPr>
          <a:xfrm>
            <a:off x="3325843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A18B6B3-B479-8AD9-540F-9BFC9377F63C}"/>
              </a:ext>
            </a:extLst>
          </p:cNvPr>
          <p:cNvSpPr/>
          <p:nvPr/>
        </p:nvSpPr>
        <p:spPr>
          <a:xfrm>
            <a:off x="3595108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2ADE5DD-B8CB-0F09-6236-08FC53733F0D}"/>
              </a:ext>
            </a:extLst>
          </p:cNvPr>
          <p:cNvSpPr/>
          <p:nvPr/>
        </p:nvSpPr>
        <p:spPr>
          <a:xfrm>
            <a:off x="3864372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20FA29B-4A4D-F5FF-FF67-5A2E203A6866}"/>
              </a:ext>
            </a:extLst>
          </p:cNvPr>
          <p:cNvSpPr/>
          <p:nvPr/>
        </p:nvSpPr>
        <p:spPr>
          <a:xfrm>
            <a:off x="413363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75A1F6D-621D-DB4B-1C30-7D3022D01DC4}"/>
              </a:ext>
            </a:extLst>
          </p:cNvPr>
          <p:cNvSpPr/>
          <p:nvPr/>
        </p:nvSpPr>
        <p:spPr>
          <a:xfrm>
            <a:off x="171025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8AD7B39-CB20-B491-A733-8950325E3835}"/>
              </a:ext>
            </a:extLst>
          </p:cNvPr>
          <p:cNvSpPr/>
          <p:nvPr/>
        </p:nvSpPr>
        <p:spPr>
          <a:xfrm>
            <a:off x="1979521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4D3BE70-A12A-7C1E-7D5D-BA9CD0112DB9}"/>
              </a:ext>
            </a:extLst>
          </p:cNvPr>
          <p:cNvSpPr/>
          <p:nvPr/>
        </p:nvSpPr>
        <p:spPr>
          <a:xfrm>
            <a:off x="2248786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E3AFE55-29A4-B48F-08EE-AF70AE3DF833}"/>
              </a:ext>
            </a:extLst>
          </p:cNvPr>
          <p:cNvSpPr/>
          <p:nvPr/>
        </p:nvSpPr>
        <p:spPr>
          <a:xfrm>
            <a:off x="2518050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210738C-BE73-2651-BA3F-19F30A0F80A5}"/>
              </a:ext>
            </a:extLst>
          </p:cNvPr>
          <p:cNvSpPr/>
          <p:nvPr/>
        </p:nvSpPr>
        <p:spPr>
          <a:xfrm>
            <a:off x="2787315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88E2E27-0AFC-473C-CE89-00D83360CDD4}"/>
              </a:ext>
            </a:extLst>
          </p:cNvPr>
          <p:cNvSpPr/>
          <p:nvPr/>
        </p:nvSpPr>
        <p:spPr>
          <a:xfrm>
            <a:off x="3056579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F22128C-8282-6778-919A-FDFDFCC6CEF5}"/>
              </a:ext>
            </a:extLst>
          </p:cNvPr>
          <p:cNvSpPr/>
          <p:nvPr/>
        </p:nvSpPr>
        <p:spPr>
          <a:xfrm>
            <a:off x="3325843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7BCBA42-C42B-8B28-102E-5B072CBE5FE7}"/>
              </a:ext>
            </a:extLst>
          </p:cNvPr>
          <p:cNvSpPr/>
          <p:nvPr/>
        </p:nvSpPr>
        <p:spPr>
          <a:xfrm>
            <a:off x="3595108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429CD0F-74AA-5421-9BB1-C3B648EB4999}"/>
              </a:ext>
            </a:extLst>
          </p:cNvPr>
          <p:cNvSpPr/>
          <p:nvPr/>
        </p:nvSpPr>
        <p:spPr>
          <a:xfrm>
            <a:off x="3864372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7283250-02AE-DBD5-90AF-EFA6E9577C1D}"/>
              </a:ext>
            </a:extLst>
          </p:cNvPr>
          <p:cNvSpPr/>
          <p:nvPr/>
        </p:nvSpPr>
        <p:spPr>
          <a:xfrm>
            <a:off x="413363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60C3A76-3CEB-2F82-F0B8-D36EE0912008}"/>
              </a:ext>
            </a:extLst>
          </p:cNvPr>
          <p:cNvSpPr/>
          <p:nvPr/>
        </p:nvSpPr>
        <p:spPr>
          <a:xfrm>
            <a:off x="171025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0E10415-6655-C6B0-4D3F-6093817562DF}"/>
              </a:ext>
            </a:extLst>
          </p:cNvPr>
          <p:cNvSpPr/>
          <p:nvPr/>
        </p:nvSpPr>
        <p:spPr>
          <a:xfrm>
            <a:off x="1979521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B3A4C0A-C987-AF4A-1146-E802344612F9}"/>
              </a:ext>
            </a:extLst>
          </p:cNvPr>
          <p:cNvSpPr/>
          <p:nvPr/>
        </p:nvSpPr>
        <p:spPr>
          <a:xfrm>
            <a:off x="2248786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C2C2FBCC-BEE2-D52A-8785-858C9E6172B0}"/>
              </a:ext>
            </a:extLst>
          </p:cNvPr>
          <p:cNvSpPr/>
          <p:nvPr/>
        </p:nvSpPr>
        <p:spPr>
          <a:xfrm>
            <a:off x="2518050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B8CAF44-D594-8804-92E7-7CF999914D1C}"/>
              </a:ext>
            </a:extLst>
          </p:cNvPr>
          <p:cNvSpPr/>
          <p:nvPr/>
        </p:nvSpPr>
        <p:spPr>
          <a:xfrm>
            <a:off x="2787315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DC7FA6FF-5BA9-008B-B86C-49AFDC55FAB9}"/>
              </a:ext>
            </a:extLst>
          </p:cNvPr>
          <p:cNvSpPr/>
          <p:nvPr/>
        </p:nvSpPr>
        <p:spPr>
          <a:xfrm>
            <a:off x="3056579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800E7D9-6395-CB2C-3266-F4AD3158FD9C}"/>
              </a:ext>
            </a:extLst>
          </p:cNvPr>
          <p:cNvSpPr/>
          <p:nvPr/>
        </p:nvSpPr>
        <p:spPr>
          <a:xfrm>
            <a:off x="3325843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64E7DF6-5278-F1A1-613B-D97502F90B9A}"/>
              </a:ext>
            </a:extLst>
          </p:cNvPr>
          <p:cNvSpPr/>
          <p:nvPr/>
        </p:nvSpPr>
        <p:spPr>
          <a:xfrm>
            <a:off x="3595108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F305A716-51E8-5BB1-BD1E-E8723628CC6A}"/>
              </a:ext>
            </a:extLst>
          </p:cNvPr>
          <p:cNvSpPr/>
          <p:nvPr/>
        </p:nvSpPr>
        <p:spPr>
          <a:xfrm>
            <a:off x="3864372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6BF191F-D11A-9FF9-102A-1CFD3D656114}"/>
              </a:ext>
            </a:extLst>
          </p:cNvPr>
          <p:cNvSpPr/>
          <p:nvPr/>
        </p:nvSpPr>
        <p:spPr>
          <a:xfrm>
            <a:off x="413363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48C0006-24CA-378C-AAF6-B08676722D62}"/>
              </a:ext>
            </a:extLst>
          </p:cNvPr>
          <p:cNvSpPr txBox="1"/>
          <p:nvPr/>
        </p:nvSpPr>
        <p:spPr>
          <a:xfrm>
            <a:off x="2613411" y="55520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3D3D3D"/>
                </a:solidFill>
                <a:latin typeface="+mj-ea"/>
                <a:ea typeface="+mj-ea"/>
              </a:rPr>
              <a:t>85</a:t>
            </a:r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B3EF8D2-876A-8D8F-6C3C-E5DAD20A7594}"/>
              </a:ext>
            </a:extLst>
          </p:cNvPr>
          <p:cNvCxnSpPr/>
          <p:nvPr/>
        </p:nvCxnSpPr>
        <p:spPr>
          <a:xfrm>
            <a:off x="2750952" y="537667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118757-F698-4BBB-691D-D6004BC8F15B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68A74EE-F88B-067F-AE64-D9C6463557ED}"/>
              </a:ext>
            </a:extLst>
          </p:cNvPr>
          <p:cNvSpPr/>
          <p:nvPr/>
        </p:nvSpPr>
        <p:spPr>
          <a:xfrm>
            <a:off x="774374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BD9446D-0631-7D59-7C32-FA095C3F4EB1}"/>
              </a:ext>
            </a:extLst>
          </p:cNvPr>
          <p:cNvSpPr/>
          <p:nvPr/>
        </p:nvSpPr>
        <p:spPr>
          <a:xfrm>
            <a:off x="8013007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29E1F-6ECE-5048-7CAF-E0E0C8F169E2}"/>
              </a:ext>
            </a:extLst>
          </p:cNvPr>
          <p:cNvSpPr/>
          <p:nvPr/>
        </p:nvSpPr>
        <p:spPr>
          <a:xfrm>
            <a:off x="8282272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6675292-3E81-0378-3627-D12B9CC05C97}"/>
              </a:ext>
            </a:extLst>
          </p:cNvPr>
          <p:cNvSpPr/>
          <p:nvPr/>
        </p:nvSpPr>
        <p:spPr>
          <a:xfrm>
            <a:off x="8551536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F19AB00-7632-580D-5372-26FC4F193713}"/>
              </a:ext>
            </a:extLst>
          </p:cNvPr>
          <p:cNvSpPr/>
          <p:nvPr/>
        </p:nvSpPr>
        <p:spPr>
          <a:xfrm>
            <a:off x="8820801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2F01132-6F18-EA26-E6CF-5A90F8F30B39}"/>
              </a:ext>
            </a:extLst>
          </p:cNvPr>
          <p:cNvSpPr/>
          <p:nvPr/>
        </p:nvSpPr>
        <p:spPr>
          <a:xfrm>
            <a:off x="9090065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DB71FA64-09C0-699D-7A2F-79D8EE2790C8}"/>
              </a:ext>
            </a:extLst>
          </p:cNvPr>
          <p:cNvSpPr/>
          <p:nvPr/>
        </p:nvSpPr>
        <p:spPr>
          <a:xfrm>
            <a:off x="9359329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3EBB13C-7DAA-DFA2-7C50-099A2478CD46}"/>
              </a:ext>
            </a:extLst>
          </p:cNvPr>
          <p:cNvSpPr/>
          <p:nvPr/>
        </p:nvSpPr>
        <p:spPr>
          <a:xfrm>
            <a:off x="9628594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AD9940-9B5A-FA7D-51C3-16811FF8F091}"/>
              </a:ext>
            </a:extLst>
          </p:cNvPr>
          <p:cNvSpPr/>
          <p:nvPr/>
        </p:nvSpPr>
        <p:spPr>
          <a:xfrm>
            <a:off x="9897858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E642A46-4BFE-9C26-8E99-A4A91E26F3CF}"/>
              </a:ext>
            </a:extLst>
          </p:cNvPr>
          <p:cNvSpPr/>
          <p:nvPr/>
        </p:nvSpPr>
        <p:spPr>
          <a:xfrm>
            <a:off x="1016712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1C9C7A99-4C72-2259-AE3D-0BCDDB205884}"/>
              </a:ext>
            </a:extLst>
          </p:cNvPr>
          <p:cNvSpPr/>
          <p:nvPr/>
        </p:nvSpPr>
        <p:spPr>
          <a:xfrm>
            <a:off x="774374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32B143-68E5-56FC-A5EA-73CEACFE49F3}"/>
              </a:ext>
            </a:extLst>
          </p:cNvPr>
          <p:cNvSpPr/>
          <p:nvPr/>
        </p:nvSpPr>
        <p:spPr>
          <a:xfrm>
            <a:off x="8013007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6BFE824C-72DB-2448-A03B-C1B11D5C3A85}"/>
              </a:ext>
            </a:extLst>
          </p:cNvPr>
          <p:cNvSpPr/>
          <p:nvPr/>
        </p:nvSpPr>
        <p:spPr>
          <a:xfrm>
            <a:off x="8282272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A9BFA96-710D-4723-BB34-42415C977AFF}"/>
              </a:ext>
            </a:extLst>
          </p:cNvPr>
          <p:cNvSpPr/>
          <p:nvPr/>
        </p:nvSpPr>
        <p:spPr>
          <a:xfrm>
            <a:off x="8551536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4C66DE2-8068-53B9-6018-CB2C5780AE0B}"/>
              </a:ext>
            </a:extLst>
          </p:cNvPr>
          <p:cNvSpPr/>
          <p:nvPr/>
        </p:nvSpPr>
        <p:spPr>
          <a:xfrm>
            <a:off x="8820801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6CB9106-B111-579D-FF7E-B6038674CD9D}"/>
              </a:ext>
            </a:extLst>
          </p:cNvPr>
          <p:cNvSpPr/>
          <p:nvPr/>
        </p:nvSpPr>
        <p:spPr>
          <a:xfrm>
            <a:off x="9090065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BE6EBE4-87FC-0887-659F-5CD256702790}"/>
              </a:ext>
            </a:extLst>
          </p:cNvPr>
          <p:cNvSpPr/>
          <p:nvPr/>
        </p:nvSpPr>
        <p:spPr>
          <a:xfrm>
            <a:off x="9359329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B6FB0E-6138-BF5D-D272-DA8C41AE6421}"/>
              </a:ext>
            </a:extLst>
          </p:cNvPr>
          <p:cNvSpPr/>
          <p:nvPr/>
        </p:nvSpPr>
        <p:spPr>
          <a:xfrm>
            <a:off x="9628594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5003075-6F19-BA40-3BB6-3E8A88236C5A}"/>
              </a:ext>
            </a:extLst>
          </p:cNvPr>
          <p:cNvSpPr/>
          <p:nvPr/>
        </p:nvSpPr>
        <p:spPr>
          <a:xfrm>
            <a:off x="9897858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C4CBE316-4897-59AA-E565-32CDBB55E7DB}"/>
              </a:ext>
            </a:extLst>
          </p:cNvPr>
          <p:cNvSpPr/>
          <p:nvPr/>
        </p:nvSpPr>
        <p:spPr>
          <a:xfrm>
            <a:off x="1016712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A28B488A-83A1-F143-BBEB-AE5D1DFDDE5A}"/>
              </a:ext>
            </a:extLst>
          </p:cNvPr>
          <p:cNvSpPr/>
          <p:nvPr/>
        </p:nvSpPr>
        <p:spPr>
          <a:xfrm>
            <a:off x="774374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D929D83-D09E-28CA-7ED7-6D45B598DDD5}"/>
              </a:ext>
            </a:extLst>
          </p:cNvPr>
          <p:cNvSpPr/>
          <p:nvPr/>
        </p:nvSpPr>
        <p:spPr>
          <a:xfrm>
            <a:off x="8013007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96FD361-0D98-5CD3-D985-C7F805662B60}"/>
              </a:ext>
            </a:extLst>
          </p:cNvPr>
          <p:cNvSpPr/>
          <p:nvPr/>
        </p:nvSpPr>
        <p:spPr>
          <a:xfrm>
            <a:off x="8282272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45659B3-1B07-BA09-3853-794181E189FC}"/>
              </a:ext>
            </a:extLst>
          </p:cNvPr>
          <p:cNvSpPr/>
          <p:nvPr/>
        </p:nvSpPr>
        <p:spPr>
          <a:xfrm>
            <a:off x="8551536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94AFEE3-2384-FDEE-B8F9-A1265715E8AA}"/>
              </a:ext>
            </a:extLst>
          </p:cNvPr>
          <p:cNvSpPr/>
          <p:nvPr/>
        </p:nvSpPr>
        <p:spPr>
          <a:xfrm>
            <a:off x="8820801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E6FA50E-B2B9-E277-FABE-4CF58AF7CBFC}"/>
              </a:ext>
            </a:extLst>
          </p:cNvPr>
          <p:cNvSpPr/>
          <p:nvPr/>
        </p:nvSpPr>
        <p:spPr>
          <a:xfrm>
            <a:off x="9090065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F2A669E-24A4-D2CE-58B7-AE77F06B50EA}"/>
              </a:ext>
            </a:extLst>
          </p:cNvPr>
          <p:cNvSpPr/>
          <p:nvPr/>
        </p:nvSpPr>
        <p:spPr>
          <a:xfrm>
            <a:off x="9359329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64BD43D-A120-5C85-D610-6560C83820AC}"/>
              </a:ext>
            </a:extLst>
          </p:cNvPr>
          <p:cNvSpPr/>
          <p:nvPr/>
        </p:nvSpPr>
        <p:spPr>
          <a:xfrm>
            <a:off x="9628594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96B8B3F-8603-D6B7-76EB-EE8FA74CF07F}"/>
              </a:ext>
            </a:extLst>
          </p:cNvPr>
          <p:cNvSpPr/>
          <p:nvPr/>
        </p:nvSpPr>
        <p:spPr>
          <a:xfrm>
            <a:off x="9897858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DA4D85A-F31F-E9C9-0FC8-A270C0FEC741}"/>
              </a:ext>
            </a:extLst>
          </p:cNvPr>
          <p:cNvSpPr/>
          <p:nvPr/>
        </p:nvSpPr>
        <p:spPr>
          <a:xfrm>
            <a:off x="1016712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B789B51-956B-B364-CAA1-ABDD134AFF35}"/>
              </a:ext>
            </a:extLst>
          </p:cNvPr>
          <p:cNvSpPr/>
          <p:nvPr/>
        </p:nvSpPr>
        <p:spPr>
          <a:xfrm>
            <a:off x="7743743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A2B8241-1E64-6264-23C4-9B2F23992947}"/>
              </a:ext>
            </a:extLst>
          </p:cNvPr>
          <p:cNvSpPr/>
          <p:nvPr/>
        </p:nvSpPr>
        <p:spPr>
          <a:xfrm>
            <a:off x="8013007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576BD671-3A81-E8F0-15A2-F3C504C809C9}"/>
              </a:ext>
            </a:extLst>
          </p:cNvPr>
          <p:cNvSpPr/>
          <p:nvPr/>
        </p:nvSpPr>
        <p:spPr>
          <a:xfrm>
            <a:off x="8282272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EDE3B20-1E48-B581-8F2B-29C608474764}"/>
              </a:ext>
            </a:extLst>
          </p:cNvPr>
          <p:cNvSpPr/>
          <p:nvPr/>
        </p:nvSpPr>
        <p:spPr>
          <a:xfrm>
            <a:off x="8551536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1833F9D1-8162-898E-EAFF-2465A00E02A3}"/>
              </a:ext>
            </a:extLst>
          </p:cNvPr>
          <p:cNvSpPr/>
          <p:nvPr/>
        </p:nvSpPr>
        <p:spPr>
          <a:xfrm>
            <a:off x="8820801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4DD35973-853B-1BF6-8F4F-FDCF1B025592}"/>
              </a:ext>
            </a:extLst>
          </p:cNvPr>
          <p:cNvSpPr/>
          <p:nvPr/>
        </p:nvSpPr>
        <p:spPr>
          <a:xfrm>
            <a:off x="9090065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C89B663-B14E-66A2-192D-05EF421B2949}"/>
              </a:ext>
            </a:extLst>
          </p:cNvPr>
          <p:cNvSpPr/>
          <p:nvPr/>
        </p:nvSpPr>
        <p:spPr>
          <a:xfrm>
            <a:off x="9359329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5DF3343-160B-0C6F-9879-D7678ACAD2E3}"/>
              </a:ext>
            </a:extLst>
          </p:cNvPr>
          <p:cNvSpPr/>
          <p:nvPr/>
        </p:nvSpPr>
        <p:spPr>
          <a:xfrm>
            <a:off x="9628594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55E48E-3BCD-970F-9768-C04F9F6A9036}"/>
              </a:ext>
            </a:extLst>
          </p:cNvPr>
          <p:cNvSpPr/>
          <p:nvPr/>
        </p:nvSpPr>
        <p:spPr>
          <a:xfrm>
            <a:off x="9897858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2F492875-177E-011E-5157-D88697F8137E}"/>
              </a:ext>
            </a:extLst>
          </p:cNvPr>
          <p:cNvSpPr/>
          <p:nvPr/>
        </p:nvSpPr>
        <p:spPr>
          <a:xfrm>
            <a:off x="10167123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73CF07B-8FEA-DFEE-02ED-4B653775E4DD}"/>
              </a:ext>
            </a:extLst>
          </p:cNvPr>
          <p:cNvSpPr/>
          <p:nvPr/>
        </p:nvSpPr>
        <p:spPr>
          <a:xfrm>
            <a:off x="774374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456FCBC-B19E-2964-00B3-73761C3B3D52}"/>
              </a:ext>
            </a:extLst>
          </p:cNvPr>
          <p:cNvSpPr/>
          <p:nvPr/>
        </p:nvSpPr>
        <p:spPr>
          <a:xfrm>
            <a:off x="8013007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67C171B-F8AC-A2DB-04E5-1AD09875FF04}"/>
              </a:ext>
            </a:extLst>
          </p:cNvPr>
          <p:cNvSpPr/>
          <p:nvPr/>
        </p:nvSpPr>
        <p:spPr>
          <a:xfrm>
            <a:off x="8282272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0E7D4DBE-A4F0-87B1-BC56-5C5D6FBB9623}"/>
              </a:ext>
            </a:extLst>
          </p:cNvPr>
          <p:cNvSpPr/>
          <p:nvPr/>
        </p:nvSpPr>
        <p:spPr>
          <a:xfrm>
            <a:off x="8551536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7B8DD990-0AE7-DFC6-BF95-EC9667E8FB99}"/>
              </a:ext>
            </a:extLst>
          </p:cNvPr>
          <p:cNvSpPr/>
          <p:nvPr/>
        </p:nvSpPr>
        <p:spPr>
          <a:xfrm>
            <a:off x="8820801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47A8D8-51A5-441C-9E96-BB296F1143B7}"/>
              </a:ext>
            </a:extLst>
          </p:cNvPr>
          <p:cNvSpPr/>
          <p:nvPr/>
        </p:nvSpPr>
        <p:spPr>
          <a:xfrm>
            <a:off x="9090065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B8824C61-BD37-286A-06C4-F45A90EFC18B}"/>
              </a:ext>
            </a:extLst>
          </p:cNvPr>
          <p:cNvSpPr/>
          <p:nvPr/>
        </p:nvSpPr>
        <p:spPr>
          <a:xfrm>
            <a:off x="9359329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41E2557D-D933-76BC-214A-330915251DAF}"/>
              </a:ext>
            </a:extLst>
          </p:cNvPr>
          <p:cNvSpPr/>
          <p:nvPr/>
        </p:nvSpPr>
        <p:spPr>
          <a:xfrm>
            <a:off x="9628594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7E4BF813-BF83-3CB8-7B33-93ADD5808612}"/>
              </a:ext>
            </a:extLst>
          </p:cNvPr>
          <p:cNvSpPr/>
          <p:nvPr/>
        </p:nvSpPr>
        <p:spPr>
          <a:xfrm>
            <a:off x="9897858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B35AC9C4-00F9-C750-F8C7-DB70C135D6ED}"/>
              </a:ext>
            </a:extLst>
          </p:cNvPr>
          <p:cNvSpPr/>
          <p:nvPr/>
        </p:nvSpPr>
        <p:spPr>
          <a:xfrm>
            <a:off x="1016712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E073080-542A-6E03-C7BF-9ACC4D136BFF}"/>
              </a:ext>
            </a:extLst>
          </p:cNvPr>
          <p:cNvSpPr/>
          <p:nvPr/>
        </p:nvSpPr>
        <p:spPr>
          <a:xfrm>
            <a:off x="774374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E5E45A7-F2DD-3D07-16B1-C8AB65624511}"/>
              </a:ext>
            </a:extLst>
          </p:cNvPr>
          <p:cNvSpPr/>
          <p:nvPr/>
        </p:nvSpPr>
        <p:spPr>
          <a:xfrm>
            <a:off x="8013007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7AAB5D9-96A0-7FE2-ECF0-074BC1F85065}"/>
              </a:ext>
            </a:extLst>
          </p:cNvPr>
          <p:cNvSpPr/>
          <p:nvPr/>
        </p:nvSpPr>
        <p:spPr>
          <a:xfrm>
            <a:off x="8282272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077C4F1-E0A0-ED93-DAD9-4D0DBE825881}"/>
              </a:ext>
            </a:extLst>
          </p:cNvPr>
          <p:cNvSpPr/>
          <p:nvPr/>
        </p:nvSpPr>
        <p:spPr>
          <a:xfrm>
            <a:off x="8551536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138091ED-8D96-2B97-23EC-2D2CBF6BF995}"/>
              </a:ext>
            </a:extLst>
          </p:cNvPr>
          <p:cNvSpPr/>
          <p:nvPr/>
        </p:nvSpPr>
        <p:spPr>
          <a:xfrm>
            <a:off x="8820801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C3E291B1-4824-320E-E861-F7CC22D56239}"/>
              </a:ext>
            </a:extLst>
          </p:cNvPr>
          <p:cNvSpPr/>
          <p:nvPr/>
        </p:nvSpPr>
        <p:spPr>
          <a:xfrm>
            <a:off x="9090065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5BD9A5B-BF5D-0C63-6A3E-4882D5B9CCA0}"/>
              </a:ext>
            </a:extLst>
          </p:cNvPr>
          <p:cNvSpPr/>
          <p:nvPr/>
        </p:nvSpPr>
        <p:spPr>
          <a:xfrm>
            <a:off x="9359329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A4B2ABE8-0A09-C8DD-0861-BD87C3E17022}"/>
              </a:ext>
            </a:extLst>
          </p:cNvPr>
          <p:cNvSpPr/>
          <p:nvPr/>
        </p:nvSpPr>
        <p:spPr>
          <a:xfrm>
            <a:off x="9628594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3D35FA01-7134-8AE1-8F23-FA37E51194CE}"/>
              </a:ext>
            </a:extLst>
          </p:cNvPr>
          <p:cNvSpPr/>
          <p:nvPr/>
        </p:nvSpPr>
        <p:spPr>
          <a:xfrm>
            <a:off x="9897858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030F2823-264B-201F-0554-A63B1959E7C5}"/>
              </a:ext>
            </a:extLst>
          </p:cNvPr>
          <p:cNvSpPr/>
          <p:nvPr/>
        </p:nvSpPr>
        <p:spPr>
          <a:xfrm>
            <a:off x="1016712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97FADE0-0EDC-390D-B936-0748BC2FB2E1}"/>
              </a:ext>
            </a:extLst>
          </p:cNvPr>
          <p:cNvSpPr/>
          <p:nvPr/>
        </p:nvSpPr>
        <p:spPr>
          <a:xfrm>
            <a:off x="774374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A22F4D8-B632-3EF9-689D-48041457EC90}"/>
              </a:ext>
            </a:extLst>
          </p:cNvPr>
          <p:cNvSpPr/>
          <p:nvPr/>
        </p:nvSpPr>
        <p:spPr>
          <a:xfrm>
            <a:off x="8013007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A7BF69A7-F2A0-3AA4-6C8D-67B4B15EB872}"/>
              </a:ext>
            </a:extLst>
          </p:cNvPr>
          <p:cNvSpPr/>
          <p:nvPr/>
        </p:nvSpPr>
        <p:spPr>
          <a:xfrm>
            <a:off x="8282272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429572C-7BC0-1B05-D272-AFE6946C1520}"/>
              </a:ext>
            </a:extLst>
          </p:cNvPr>
          <p:cNvSpPr/>
          <p:nvPr/>
        </p:nvSpPr>
        <p:spPr>
          <a:xfrm>
            <a:off x="8551536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A42BF892-B2FB-0D6F-20DC-F9B6B9C8C043}"/>
              </a:ext>
            </a:extLst>
          </p:cNvPr>
          <p:cNvSpPr/>
          <p:nvPr/>
        </p:nvSpPr>
        <p:spPr>
          <a:xfrm>
            <a:off x="8820801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F5AC4A8-4588-60B9-BC7B-A352D658FA4E}"/>
              </a:ext>
            </a:extLst>
          </p:cNvPr>
          <p:cNvSpPr/>
          <p:nvPr/>
        </p:nvSpPr>
        <p:spPr>
          <a:xfrm>
            <a:off x="9090065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B6796BEF-EEDB-9676-2006-016A799E3371}"/>
              </a:ext>
            </a:extLst>
          </p:cNvPr>
          <p:cNvSpPr/>
          <p:nvPr/>
        </p:nvSpPr>
        <p:spPr>
          <a:xfrm>
            <a:off x="9359329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8431F0C-78B0-1834-4160-A365F7F2B9C3}"/>
              </a:ext>
            </a:extLst>
          </p:cNvPr>
          <p:cNvSpPr/>
          <p:nvPr/>
        </p:nvSpPr>
        <p:spPr>
          <a:xfrm>
            <a:off x="9628594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FB6B580-D8FD-0C99-72B9-38A19EC5F5BA}"/>
              </a:ext>
            </a:extLst>
          </p:cNvPr>
          <p:cNvSpPr/>
          <p:nvPr/>
        </p:nvSpPr>
        <p:spPr>
          <a:xfrm>
            <a:off x="9897858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A6F5B30-90E4-847D-AD3B-23D6AFCC2A9B}"/>
              </a:ext>
            </a:extLst>
          </p:cNvPr>
          <p:cNvSpPr/>
          <p:nvPr/>
        </p:nvSpPr>
        <p:spPr>
          <a:xfrm>
            <a:off x="1016712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933CCE98-E2DE-050F-D61D-A9F4B3BCBC91}"/>
              </a:ext>
            </a:extLst>
          </p:cNvPr>
          <p:cNvSpPr/>
          <p:nvPr/>
        </p:nvSpPr>
        <p:spPr>
          <a:xfrm>
            <a:off x="774374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9B308C3-E625-8CDE-73D8-A85C7E2D39D9}"/>
              </a:ext>
            </a:extLst>
          </p:cNvPr>
          <p:cNvSpPr/>
          <p:nvPr/>
        </p:nvSpPr>
        <p:spPr>
          <a:xfrm>
            <a:off x="8013007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4187B6FC-6E58-C329-C5CA-F2511228D2EC}"/>
              </a:ext>
            </a:extLst>
          </p:cNvPr>
          <p:cNvSpPr/>
          <p:nvPr/>
        </p:nvSpPr>
        <p:spPr>
          <a:xfrm>
            <a:off x="8282272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D4FBFC7C-AD17-8D55-9BDE-F4AD43E64ABB}"/>
              </a:ext>
            </a:extLst>
          </p:cNvPr>
          <p:cNvSpPr/>
          <p:nvPr/>
        </p:nvSpPr>
        <p:spPr>
          <a:xfrm>
            <a:off x="8551536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D4F8170-401D-626F-27B2-68B27D6BA903}"/>
              </a:ext>
            </a:extLst>
          </p:cNvPr>
          <p:cNvSpPr/>
          <p:nvPr/>
        </p:nvSpPr>
        <p:spPr>
          <a:xfrm>
            <a:off x="8820801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1210117-AE75-A5C1-6B27-03670FC28151}"/>
              </a:ext>
            </a:extLst>
          </p:cNvPr>
          <p:cNvSpPr/>
          <p:nvPr/>
        </p:nvSpPr>
        <p:spPr>
          <a:xfrm>
            <a:off x="9090065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46963119-F72A-3D1F-1BA9-9585F98C1AAD}"/>
              </a:ext>
            </a:extLst>
          </p:cNvPr>
          <p:cNvSpPr/>
          <p:nvPr/>
        </p:nvSpPr>
        <p:spPr>
          <a:xfrm>
            <a:off x="9359329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B879D141-2D91-EDA9-4B03-90DC9ECA8B01}"/>
              </a:ext>
            </a:extLst>
          </p:cNvPr>
          <p:cNvSpPr/>
          <p:nvPr/>
        </p:nvSpPr>
        <p:spPr>
          <a:xfrm>
            <a:off x="9628594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73CB3F7E-A41D-564F-4B04-B7AA0D6D126F}"/>
              </a:ext>
            </a:extLst>
          </p:cNvPr>
          <p:cNvSpPr/>
          <p:nvPr/>
        </p:nvSpPr>
        <p:spPr>
          <a:xfrm>
            <a:off x="9897858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ACA4791F-E1B4-D1B6-CB6F-C24B7AD7CADF}"/>
              </a:ext>
            </a:extLst>
          </p:cNvPr>
          <p:cNvSpPr/>
          <p:nvPr/>
        </p:nvSpPr>
        <p:spPr>
          <a:xfrm>
            <a:off x="1016712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1F070066-8FA1-FFDE-6E30-DCFAFF41CA07}"/>
              </a:ext>
            </a:extLst>
          </p:cNvPr>
          <p:cNvSpPr/>
          <p:nvPr/>
        </p:nvSpPr>
        <p:spPr>
          <a:xfrm>
            <a:off x="774374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A0D5D8A-16AC-112C-6A2E-75E112FD7828}"/>
              </a:ext>
            </a:extLst>
          </p:cNvPr>
          <p:cNvSpPr/>
          <p:nvPr/>
        </p:nvSpPr>
        <p:spPr>
          <a:xfrm>
            <a:off x="8013007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328DFDBE-A121-5ABB-4F13-D23B13023102}"/>
              </a:ext>
            </a:extLst>
          </p:cNvPr>
          <p:cNvSpPr/>
          <p:nvPr/>
        </p:nvSpPr>
        <p:spPr>
          <a:xfrm>
            <a:off x="8282272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671D7BC-832B-566F-8E3E-791E8A023B74}"/>
              </a:ext>
            </a:extLst>
          </p:cNvPr>
          <p:cNvSpPr/>
          <p:nvPr/>
        </p:nvSpPr>
        <p:spPr>
          <a:xfrm>
            <a:off x="8551536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B63D36D-5A42-C20D-2AFE-FE22CBEC48A6}"/>
              </a:ext>
            </a:extLst>
          </p:cNvPr>
          <p:cNvSpPr/>
          <p:nvPr/>
        </p:nvSpPr>
        <p:spPr>
          <a:xfrm>
            <a:off x="8820801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8368422A-B115-145D-BB45-71A86DDC1AB6}"/>
              </a:ext>
            </a:extLst>
          </p:cNvPr>
          <p:cNvSpPr/>
          <p:nvPr/>
        </p:nvSpPr>
        <p:spPr>
          <a:xfrm>
            <a:off x="9090065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E54CBBCF-7C0F-8135-3797-35C94C0227F7}"/>
              </a:ext>
            </a:extLst>
          </p:cNvPr>
          <p:cNvSpPr/>
          <p:nvPr/>
        </p:nvSpPr>
        <p:spPr>
          <a:xfrm>
            <a:off x="9359329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ACF11BF-BA71-4791-DCD7-6A8443E3A423}"/>
              </a:ext>
            </a:extLst>
          </p:cNvPr>
          <p:cNvSpPr/>
          <p:nvPr/>
        </p:nvSpPr>
        <p:spPr>
          <a:xfrm>
            <a:off x="9628594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1F01156-1891-2BB4-9A54-3A7716A6369A}"/>
              </a:ext>
            </a:extLst>
          </p:cNvPr>
          <p:cNvSpPr/>
          <p:nvPr/>
        </p:nvSpPr>
        <p:spPr>
          <a:xfrm>
            <a:off x="9897858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79560FF7-21EF-2B3A-8325-04EA80CB9B6C}"/>
              </a:ext>
            </a:extLst>
          </p:cNvPr>
          <p:cNvSpPr/>
          <p:nvPr/>
        </p:nvSpPr>
        <p:spPr>
          <a:xfrm>
            <a:off x="1016712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5A8AE44-7C18-6D7A-16CA-C3A933FF431F}"/>
              </a:ext>
            </a:extLst>
          </p:cNvPr>
          <p:cNvSpPr/>
          <p:nvPr/>
        </p:nvSpPr>
        <p:spPr>
          <a:xfrm>
            <a:off x="774374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E88D0AC-16AF-0030-F51B-FA4CDA24C65C}"/>
              </a:ext>
            </a:extLst>
          </p:cNvPr>
          <p:cNvSpPr/>
          <p:nvPr/>
        </p:nvSpPr>
        <p:spPr>
          <a:xfrm>
            <a:off x="8013007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FF5DF47-A71F-0110-E627-AF3A4830A610}"/>
              </a:ext>
            </a:extLst>
          </p:cNvPr>
          <p:cNvSpPr/>
          <p:nvPr/>
        </p:nvSpPr>
        <p:spPr>
          <a:xfrm>
            <a:off x="8282272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AC9BCA6-150B-961B-8028-1C33592E3AF8}"/>
              </a:ext>
            </a:extLst>
          </p:cNvPr>
          <p:cNvSpPr/>
          <p:nvPr/>
        </p:nvSpPr>
        <p:spPr>
          <a:xfrm>
            <a:off x="8551536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0A2FCD47-BC00-B959-6084-245DA04B9DD5}"/>
              </a:ext>
            </a:extLst>
          </p:cNvPr>
          <p:cNvSpPr/>
          <p:nvPr/>
        </p:nvSpPr>
        <p:spPr>
          <a:xfrm>
            <a:off x="8820801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F154087-2564-2D19-2E6B-5EEC2C28D6DA}"/>
              </a:ext>
            </a:extLst>
          </p:cNvPr>
          <p:cNvSpPr/>
          <p:nvPr/>
        </p:nvSpPr>
        <p:spPr>
          <a:xfrm>
            <a:off x="9090065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18BE5D5-6CDC-FA8D-1626-7A943D341CA8}"/>
              </a:ext>
            </a:extLst>
          </p:cNvPr>
          <p:cNvSpPr/>
          <p:nvPr/>
        </p:nvSpPr>
        <p:spPr>
          <a:xfrm>
            <a:off x="9359329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7D81C2CD-0061-E511-FBC8-291929F8A518}"/>
              </a:ext>
            </a:extLst>
          </p:cNvPr>
          <p:cNvSpPr/>
          <p:nvPr/>
        </p:nvSpPr>
        <p:spPr>
          <a:xfrm>
            <a:off x="9628594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FD742AD-EAB7-0711-B539-A198B10CBEBC}"/>
              </a:ext>
            </a:extLst>
          </p:cNvPr>
          <p:cNvSpPr/>
          <p:nvPr/>
        </p:nvSpPr>
        <p:spPr>
          <a:xfrm>
            <a:off x="9897858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C0C90FF-8169-08E0-1F42-D1FD290E2E65}"/>
              </a:ext>
            </a:extLst>
          </p:cNvPr>
          <p:cNvSpPr/>
          <p:nvPr/>
        </p:nvSpPr>
        <p:spPr>
          <a:xfrm>
            <a:off x="1016712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A90000C-BE38-F7A7-A46A-2AC674B47F37}"/>
              </a:ext>
            </a:extLst>
          </p:cNvPr>
          <p:cNvSpPr txBox="1"/>
          <p:nvPr/>
        </p:nvSpPr>
        <p:spPr>
          <a:xfrm>
            <a:off x="8653309" y="5597989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62%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EEE8C14F-EE2D-552C-E44A-E10D4AC05D9D}"/>
              </a:ext>
            </a:extLst>
          </p:cNvPr>
          <p:cNvCxnSpPr/>
          <p:nvPr/>
        </p:nvCxnSpPr>
        <p:spPr>
          <a:xfrm>
            <a:off x="8784438" y="540136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681C74D-C19C-666E-67DA-1FAB5378530A}"/>
              </a:ext>
            </a:extLst>
          </p:cNvPr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072F1F6-3020-92B9-F1F5-5E56ECB76550}"/>
              </a:ext>
            </a:extLst>
          </p:cNvPr>
          <p:cNvSpPr txBox="1"/>
          <p:nvPr/>
        </p:nvSpPr>
        <p:spPr>
          <a:xfrm>
            <a:off x="6776064" y="1425231"/>
            <a:ext cx="447558" cy="58477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16</a:t>
            </a:fld>
            <a:endParaRPr lang="en-US" altLang="ko-KR" dirty="0" smtClean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683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3817171" y="3465570"/>
            <a:ext cx="4557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570690-36D0-0017-1F5F-EF07D7634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D2256-9B95-49AC-C56A-AD9E25ABB5B3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DBEF7-B9B9-CA67-F4C6-12C6924A4844}"/>
              </a:ext>
            </a:extLst>
          </p:cNvPr>
          <p:cNvSpPr txBox="1"/>
          <p:nvPr/>
        </p:nvSpPr>
        <p:spPr>
          <a:xfrm>
            <a:off x="1026696" y="3101852"/>
            <a:ext cx="16979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err="1" smtClean="0">
                <a:solidFill>
                  <a:schemeClr val="bg1"/>
                </a:solidFill>
              </a:rPr>
              <a:t>Yy</a:t>
            </a:r>
            <a:r>
              <a:rPr lang="en-US" altLang="ko-KR" sz="7200" b="1" smtClean="0">
                <a:solidFill>
                  <a:schemeClr val="bg1"/>
                </a:solidFill>
              </a:rPr>
              <a:t>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A9AAC4-C2C7-CA54-CD15-F614D8C5FB08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70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055855" y="3352052"/>
            <a:ext cx="4100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#KEYWORD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19</a:t>
            </a:fld>
            <a:endParaRPr lang="en-US" altLang="ko-KR" dirty="0" smtClean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939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 txBox="1">
            <a:spLocks/>
          </p:cNvSpPr>
          <p:nvPr/>
        </p:nvSpPr>
        <p:spPr>
          <a:xfrm>
            <a:off x="4296000" y="1197034"/>
            <a:ext cx="3600000" cy="48629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현황 분석</a:t>
            </a:r>
            <a:endParaRPr lang="en-US" altLang="ko-KR" sz="2400" dirty="0" smtClean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타겟 설정</a:t>
            </a:r>
            <a:endParaRPr lang="en-US" altLang="ko-KR" sz="2400" dirty="0" smtClean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컨셉 도출</a:t>
            </a:r>
            <a:endParaRPr lang="en-US" altLang="ko-KR" sz="2400" dirty="0" smtClean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스토리보드</a:t>
            </a:r>
            <a:endParaRPr lang="en-US" altLang="ko-KR" sz="2400" dirty="0" smtClean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구현</a:t>
            </a:r>
            <a:endParaRPr lang="en-US" altLang="ko-KR" sz="2400" dirty="0" smtClean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프로모션 계획</a:t>
            </a:r>
            <a:endParaRPr lang="en-US" altLang="ko-KR" sz="2400" dirty="0" smtClean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향후 계획</a:t>
            </a:r>
            <a:endParaRPr lang="ko-KR" altLang="en-US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202034017 </a:t>
            </a:r>
            <a:r>
              <a:rPr lang="ko-KR" altLang="en-US" dirty="0" smtClean="0"/>
              <a:t>최영수 앱 기획 발표자료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39">
            <a:extLst>
              <a:ext uri="{FF2B5EF4-FFF2-40B4-BE49-F238E27FC236}">
                <a16:creationId xmlns:a16="http://schemas.microsoft.com/office/drawing/2014/main" id="{0277221B-9258-1108-4CB2-F2A54B87031B}"/>
              </a:ext>
            </a:extLst>
          </p:cNvPr>
          <p:cNvSpPr/>
          <p:nvPr/>
        </p:nvSpPr>
        <p:spPr>
          <a:xfrm>
            <a:off x="7099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CE7FDD-6633-0309-363E-9B3A43D4394A}"/>
              </a:ext>
            </a:extLst>
          </p:cNvPr>
          <p:cNvGrpSpPr/>
          <p:nvPr/>
        </p:nvGrpSpPr>
        <p:grpSpPr>
          <a:xfrm>
            <a:off x="709921" y="5523674"/>
            <a:ext cx="2049928" cy="396095"/>
            <a:chOff x="1061545" y="3608990"/>
            <a:chExt cx="3366997" cy="735724"/>
          </a:xfrm>
          <a:solidFill>
            <a:schemeClr val="accent3">
              <a:lumMod val="90000"/>
            </a:schemeClr>
          </a:solidFill>
        </p:grpSpPr>
        <p:sp>
          <p:nvSpPr>
            <p:cNvPr id="13" name="모서리가 둥근 직사각형 61">
              <a:extLst>
                <a:ext uri="{FF2B5EF4-FFF2-40B4-BE49-F238E27FC236}">
                  <a16:creationId xmlns:a16="http://schemas.microsoft.com/office/drawing/2014/main" id="{B21A66E3-3C07-F6D6-E2BD-12F7C4604A93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B74AFA-6E39-2207-7D21-5022BDC1DCDE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224124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2241244"/>
            <a:ext cx="3702586" cy="396095"/>
            <a:chOff x="1061545" y="3608990"/>
            <a:chExt cx="6081477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3953217"/>
            <a:ext cx="3094124" cy="396095"/>
            <a:chOff x="2438787" y="2279645"/>
            <a:chExt cx="4584472" cy="536896"/>
          </a:xfrm>
          <a:solidFill>
            <a:schemeClr val="accent4"/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A6736A66-A658-6AFA-DE8F-08CEC3602FA3}"/>
              </a:ext>
            </a:extLst>
          </p:cNvPr>
          <p:cNvSpPr txBox="1"/>
          <p:nvPr/>
        </p:nvSpPr>
        <p:spPr>
          <a:xfrm>
            <a:off x="33844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7431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8735AB8-D03F-48E2-E764-367AD7E96687}"/>
              </a:ext>
            </a:extLst>
          </p:cNvPr>
          <p:cNvSpPr txBox="1"/>
          <p:nvPr/>
        </p:nvSpPr>
        <p:spPr>
          <a:xfrm>
            <a:off x="40079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43580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0F14839-D109-B537-0C0F-CF96B4C543CD}"/>
              </a:ext>
            </a:extLst>
          </p:cNvPr>
          <p:cNvSpPr txBox="1"/>
          <p:nvPr/>
        </p:nvSpPr>
        <p:spPr>
          <a:xfrm>
            <a:off x="23876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3" name="이등변 삼각형 232">
            <a:extLst>
              <a:ext uri="{FF2B5EF4-FFF2-40B4-BE49-F238E27FC236}">
                <a16:creationId xmlns:a16="http://schemas.microsoft.com/office/drawing/2014/main" id="{A9DF1F9D-E156-8EB5-2D4E-EDA3578EBDA3}"/>
              </a:ext>
            </a:extLst>
          </p:cNvPr>
          <p:cNvSpPr/>
          <p:nvPr/>
        </p:nvSpPr>
        <p:spPr>
          <a:xfrm flipV="1">
            <a:off x="27054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410D703-7A21-4D21-BC92-8F0EEC0937D6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B5C84C0-D1B5-73BE-4554-52B27A64F95F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46F7A80-3EB6-0DF1-FF36-931127BF6789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6C1D-A29B-C363-F1FD-6B98339A7C76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20</a:t>
            </a:fld>
            <a:endParaRPr lang="en-US" altLang="ko-KR" dirty="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465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066DD2-7D6B-A090-C74B-623B3072AABD}"/>
              </a:ext>
            </a:extLst>
          </p:cNvPr>
          <p:cNvSpPr/>
          <p:nvPr/>
        </p:nvSpPr>
        <p:spPr>
          <a:xfrm>
            <a:off x="724829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58DF7E-4384-D3A0-D134-E56D7B35DB00}"/>
              </a:ext>
            </a:extLst>
          </p:cNvPr>
          <p:cNvSpPr/>
          <p:nvPr/>
        </p:nvSpPr>
        <p:spPr>
          <a:xfrm>
            <a:off x="724829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28295E-BB81-B0CF-D8F9-6007E39C4F1E}"/>
              </a:ext>
            </a:extLst>
          </p:cNvPr>
          <p:cNvSpPr/>
          <p:nvPr/>
        </p:nvSpPr>
        <p:spPr>
          <a:xfrm>
            <a:off x="6446658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A718F3-2478-C058-1091-638159688644}"/>
              </a:ext>
            </a:extLst>
          </p:cNvPr>
          <p:cNvSpPr/>
          <p:nvPr/>
        </p:nvSpPr>
        <p:spPr>
          <a:xfrm>
            <a:off x="6446658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468F5-268A-7428-AA27-FFDA31F105A4}"/>
              </a:ext>
            </a:extLst>
          </p:cNvPr>
          <p:cNvSpPr/>
          <p:nvPr/>
        </p:nvSpPr>
        <p:spPr>
          <a:xfrm>
            <a:off x="724829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30433D-F8B6-8051-2786-B13218A97581}"/>
              </a:ext>
            </a:extLst>
          </p:cNvPr>
          <p:cNvSpPr/>
          <p:nvPr/>
        </p:nvSpPr>
        <p:spPr>
          <a:xfrm>
            <a:off x="724829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1F0C57-A8DB-15CB-B185-9306F9CD0BC8}"/>
              </a:ext>
            </a:extLst>
          </p:cNvPr>
          <p:cNvSpPr/>
          <p:nvPr/>
        </p:nvSpPr>
        <p:spPr>
          <a:xfrm>
            <a:off x="6446658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EBAA48-2623-4474-B5C6-2FAB1F8A6EEE}"/>
              </a:ext>
            </a:extLst>
          </p:cNvPr>
          <p:cNvSpPr/>
          <p:nvPr/>
        </p:nvSpPr>
        <p:spPr>
          <a:xfrm>
            <a:off x="6446658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2D9CA4-779C-4D7F-E245-D68DDC505D7A}"/>
              </a:ext>
            </a:extLst>
          </p:cNvPr>
          <p:cNvSpPr txBox="1"/>
          <p:nvPr/>
        </p:nvSpPr>
        <p:spPr>
          <a:xfrm>
            <a:off x="22619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312C07-DFD0-E3A3-E68D-8B9BCEE4F4C9}"/>
              </a:ext>
            </a:extLst>
          </p:cNvPr>
          <p:cNvSpPr txBox="1"/>
          <p:nvPr/>
        </p:nvSpPr>
        <p:spPr>
          <a:xfrm>
            <a:off x="22619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6D0F2-0D1A-5FA0-D143-97B7EB538420}"/>
              </a:ext>
            </a:extLst>
          </p:cNvPr>
          <p:cNvSpPr txBox="1"/>
          <p:nvPr/>
        </p:nvSpPr>
        <p:spPr>
          <a:xfrm>
            <a:off x="80785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378E72-007A-19E6-ACDC-76272838D4F3}"/>
              </a:ext>
            </a:extLst>
          </p:cNvPr>
          <p:cNvSpPr txBox="1"/>
          <p:nvPr/>
        </p:nvSpPr>
        <p:spPr>
          <a:xfrm>
            <a:off x="80785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75D93-A330-23F8-F93D-B059AB5157E2}"/>
              </a:ext>
            </a:extLst>
          </p:cNvPr>
          <p:cNvSpPr txBox="1"/>
          <p:nvPr/>
        </p:nvSpPr>
        <p:spPr>
          <a:xfrm>
            <a:off x="959777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31ABC3-37C9-AB11-A91C-72DE3E09D0BD}"/>
              </a:ext>
            </a:extLst>
          </p:cNvPr>
          <p:cNvSpPr txBox="1"/>
          <p:nvPr/>
        </p:nvSpPr>
        <p:spPr>
          <a:xfrm>
            <a:off x="959777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E7499-863D-F449-7ACC-422B0CE00A6F}"/>
              </a:ext>
            </a:extLst>
          </p:cNvPr>
          <p:cNvSpPr txBox="1"/>
          <p:nvPr/>
        </p:nvSpPr>
        <p:spPr>
          <a:xfrm>
            <a:off x="6692900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1E5E01E-746F-E5DE-CE41-0FF614C190EC}"/>
              </a:ext>
            </a:extLst>
          </p:cNvPr>
          <p:cNvSpPr txBox="1"/>
          <p:nvPr/>
        </p:nvSpPr>
        <p:spPr>
          <a:xfrm>
            <a:off x="6692900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21</a:t>
            </a:fld>
            <a:endParaRPr lang="en-US" altLang="ko-KR" dirty="0" smtClean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981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A5F181-CD14-2C13-83C3-A8F9A056216D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B0EAEF-99D5-D094-D1FC-CEAD62E44C82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F8D6057-13D4-C3B9-5BCF-F892AB6378F6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B77524-27BC-1ED4-C0C9-BD2E7F56B78D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835386-03D9-93B4-1234-5ED415BEFB2D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D52D35-A0B2-7E63-861A-2BDBD05C5304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ADC5C1-66DC-300C-DB2C-FDE1A7DEF0AD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674926B-AA8B-1381-F869-DBA4E0A00A1C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3662FB1-BE7E-8CEC-953C-94EEC6AAFC42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0FE5077-7E57-A288-5F9C-2781899368F5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DEF0E0-41AB-D43A-683A-0C18061A3E4D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AC09F79-D53A-3ED1-D747-54F88F553A84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C5AC17B4-D0F4-63F4-D307-CD9CF5C00538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F1F19CB-B833-C7C8-F33A-4F59176372D0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9088CA8-17CF-6C08-5E2C-3CFB09433D90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11DC0D78-2E9F-510D-10B4-E22CBBA4EFE0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907D71A-22CA-3CCB-D9BC-61FFFB6809AC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86539B1-4368-0557-10A1-DCA8C3EE501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A0B94042-39B3-5D5F-15DA-FCAF1516FC2F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3245C3FF-0DD7-E8E5-BAEF-BE4E93F25F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7ED88E2-9CC8-DD37-5442-23BC0660AD5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EC6F2AA5-7F80-60A9-8636-5BEEE53A3479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266D223-6603-323B-FB29-B1515FD41B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CE9F80F6-9C68-F917-CA1C-4910A981391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70DF22C7-BB86-2521-BDB6-1CBEFE2A2122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D98099E-CF30-DDC1-A773-61BAEEAFE81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4CE1A5E-FCE6-63F4-F72E-AB03AC4229F3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76287A7-87B7-6C1E-5345-C6A399993D87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F922B83-2B25-0B3C-143B-0AC6B3C186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20E8AD2B-8898-E656-C2C2-B0C85DFC95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0BDF92E-F18A-F61A-4315-DBE35DF1210C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A7DACF76-1A5E-FE46-4401-F1EB4A114C37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BC32EC29-02D3-3C50-9C4B-94981894010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12D4CAB3-6B22-9EBA-7BA7-59B742B1C210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1A6895B8-F78B-E2E5-FDAA-071FA5E8A3FF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EFDD2E70-D2B2-9D73-D147-40A14CBBBCA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42957E35-7DE0-342A-E759-412A09264775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8BAE86B-B850-C50B-EE6F-92DC6D9BEB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B85D100-3138-4093-050E-2CF5ECA5588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3CC0E911-BEBF-7F58-F0E3-60EF6FFE640E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D853733-0F87-99E1-3996-4041050210E0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0F6DEA1-3943-2875-9C21-2DEF626B7EB5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421327" y="1538826"/>
            <a:ext cx="4351727" cy="44036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양쪽 대괄호 255">
            <a:extLst>
              <a:ext uri="{FF2B5EF4-FFF2-40B4-BE49-F238E27FC236}">
                <a16:creationId xmlns:a16="http://schemas.microsoft.com/office/drawing/2014/main" id="{F6BFE7E6-72A4-5A2E-A2D7-0FFAB4A3F193}"/>
              </a:ext>
            </a:extLst>
          </p:cNvPr>
          <p:cNvSpPr/>
          <p:nvPr/>
        </p:nvSpPr>
        <p:spPr>
          <a:xfrm>
            <a:off x="832513" y="1940446"/>
            <a:ext cx="3562066" cy="1155460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B52EBF10-F552-3156-2E56-4C2F007B5E29}"/>
              </a:ext>
            </a:extLst>
          </p:cNvPr>
          <p:cNvSpPr txBox="1"/>
          <p:nvPr/>
        </p:nvSpPr>
        <p:spPr>
          <a:xfrm>
            <a:off x="832514" y="3662872"/>
            <a:ext cx="35620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된 슬퍼하는 못 별 시인의 사랑과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멀리 그러나 이런 겨울이 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22</a:t>
            </a:fld>
            <a:endParaRPr lang="en-US" altLang="ko-KR" dirty="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922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3817171" y="3465570"/>
            <a:ext cx="4557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0" y="6588125"/>
            <a:ext cx="2197100" cy="230188"/>
          </a:xfrm>
        </p:spPr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11480800" y="6586538"/>
            <a:ext cx="711200" cy="230187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23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81F843-81E7-BDE1-055C-3F8C5BCE70CA}"/>
              </a:ext>
            </a:extLst>
          </p:cNvPr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000A5-C298-E8C9-3A23-CADFAF188283}"/>
              </a:ext>
            </a:extLst>
          </p:cNvPr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57D66-E889-74C8-AEDE-0D24C4EA3DF9}"/>
              </a:ext>
            </a:extLst>
          </p:cNvPr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226ED-FDEF-E600-0379-D8C1F2E66CF7}"/>
              </a:ext>
            </a:extLst>
          </p:cNvPr>
          <p:cNvSpPr/>
          <p:nvPr/>
        </p:nvSpPr>
        <p:spPr>
          <a:xfrm>
            <a:off x="6095090" y="37655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E606C-8437-43E2-6866-883532C5E99C}"/>
              </a:ext>
            </a:extLst>
          </p:cNvPr>
          <p:cNvSpPr txBox="1"/>
          <p:nvPr/>
        </p:nvSpPr>
        <p:spPr>
          <a:xfrm>
            <a:off x="1411445" y="1734407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3C24E-3D42-A5E1-B2E7-BC18CEECE9D9}"/>
              </a:ext>
            </a:extLst>
          </p:cNvPr>
          <p:cNvSpPr txBox="1"/>
          <p:nvPr/>
        </p:nvSpPr>
        <p:spPr>
          <a:xfrm>
            <a:off x="7825891" y="1734407"/>
            <a:ext cx="29546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BEBB2-9951-F786-57D2-9335256473C0}"/>
              </a:ext>
            </a:extLst>
          </p:cNvPr>
          <p:cNvSpPr txBox="1"/>
          <p:nvPr/>
        </p:nvSpPr>
        <p:spPr>
          <a:xfrm>
            <a:off x="1411445" y="3955532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614FA-B81F-C715-0F22-7047CF3FC879}"/>
              </a:ext>
            </a:extLst>
          </p:cNvPr>
          <p:cNvSpPr txBox="1"/>
          <p:nvPr/>
        </p:nvSpPr>
        <p:spPr>
          <a:xfrm>
            <a:off x="8283091" y="3953387"/>
            <a:ext cx="24974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B09D0-8B0E-39B4-192B-1C71FC28BFB0}"/>
              </a:ext>
            </a:extLst>
          </p:cNvPr>
          <p:cNvSpPr txBox="1"/>
          <p:nvPr/>
        </p:nvSpPr>
        <p:spPr>
          <a:xfrm>
            <a:off x="5189816" y="3202101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8FA7E-B798-A1C1-85D3-822BCFA64212}"/>
              </a:ext>
            </a:extLst>
          </p:cNvPr>
          <p:cNvSpPr txBox="1"/>
          <p:nvPr/>
        </p:nvSpPr>
        <p:spPr>
          <a:xfrm>
            <a:off x="6149174" y="3232878"/>
            <a:ext cx="80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25000"/>
                  </a:schemeClr>
                </a:solidFill>
              </a:rPr>
              <a:t>W</a:t>
            </a:r>
            <a:endParaRPr lang="ko-KR" altLang="en-US" sz="28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59B97-71CF-7F66-DF69-3F567CB14B64}"/>
              </a:ext>
            </a:extLst>
          </p:cNvPr>
          <p:cNvSpPr txBox="1"/>
          <p:nvPr/>
        </p:nvSpPr>
        <p:spPr>
          <a:xfrm>
            <a:off x="5215217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O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637E0F-D3AE-96F0-4530-D295FE90A748}"/>
              </a:ext>
            </a:extLst>
          </p:cNvPr>
          <p:cNvSpPr txBox="1"/>
          <p:nvPr/>
        </p:nvSpPr>
        <p:spPr>
          <a:xfrm>
            <a:off x="6189645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2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24</a:t>
            </a:fld>
            <a:endParaRPr lang="en-US" altLang="ko-KR" dirty="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4079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C2F090-B75E-4207-99B4-67C7023AC1D2}"/>
              </a:ext>
            </a:extLst>
          </p:cNvPr>
          <p:cNvSpPr/>
          <p:nvPr/>
        </p:nvSpPr>
        <p:spPr>
          <a:xfrm>
            <a:off x="609600" y="4754081"/>
            <a:ext cx="5486400" cy="1525945"/>
          </a:xfrm>
          <a:prstGeom prst="rect">
            <a:avLst/>
          </a:prstGeom>
          <a:solidFill>
            <a:schemeClr val="accent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E412C-8876-37E2-F927-68406F83345F}"/>
              </a:ext>
            </a:extLst>
          </p:cNvPr>
          <p:cNvSpPr/>
          <p:nvPr/>
        </p:nvSpPr>
        <p:spPr>
          <a:xfrm>
            <a:off x="6096000" y="4754081"/>
            <a:ext cx="5486400" cy="15259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15DB69-46B2-59A4-6935-949B4BD26C05}"/>
              </a:ext>
            </a:extLst>
          </p:cNvPr>
          <p:cNvSpPr/>
          <p:nvPr/>
        </p:nvSpPr>
        <p:spPr>
          <a:xfrm>
            <a:off x="280416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3EF2A0-87F0-AE25-EFA1-CB6FB0F6B692}"/>
              </a:ext>
            </a:extLst>
          </p:cNvPr>
          <p:cNvSpPr/>
          <p:nvPr/>
        </p:nvSpPr>
        <p:spPr>
          <a:xfrm>
            <a:off x="719328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F18CC8-3694-2E9C-3F34-1E9823C04CB0}"/>
              </a:ext>
            </a:extLst>
          </p:cNvPr>
          <p:cNvSpPr/>
          <p:nvPr/>
        </p:nvSpPr>
        <p:spPr>
          <a:xfrm>
            <a:off x="609600" y="1702191"/>
            <a:ext cx="2194560" cy="3051888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52F8B-0AD3-CB62-6B12-91159C09088F}"/>
              </a:ext>
            </a:extLst>
          </p:cNvPr>
          <p:cNvSpPr/>
          <p:nvPr/>
        </p:nvSpPr>
        <p:spPr>
          <a:xfrm>
            <a:off x="280416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6FD254-0348-5E3D-4103-F4EB952FA9FA}"/>
              </a:ext>
            </a:extLst>
          </p:cNvPr>
          <p:cNvSpPr/>
          <p:nvPr/>
        </p:nvSpPr>
        <p:spPr>
          <a:xfrm>
            <a:off x="4998720" y="1702191"/>
            <a:ext cx="2194560" cy="3051878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558FA1-47D1-ACCE-4DE7-F67CF217D3F9}"/>
              </a:ext>
            </a:extLst>
          </p:cNvPr>
          <p:cNvSpPr/>
          <p:nvPr/>
        </p:nvSpPr>
        <p:spPr>
          <a:xfrm>
            <a:off x="719328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EAA095-E018-0F4D-739D-59F68272FC8E}"/>
              </a:ext>
            </a:extLst>
          </p:cNvPr>
          <p:cNvSpPr/>
          <p:nvPr/>
        </p:nvSpPr>
        <p:spPr>
          <a:xfrm>
            <a:off x="9387840" y="1702191"/>
            <a:ext cx="2194560" cy="3051867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3AFDB5-E616-5F50-ABC0-FAF30972CDB4}"/>
              </a:ext>
            </a:extLst>
          </p:cNvPr>
          <p:cNvSpPr txBox="1"/>
          <p:nvPr/>
        </p:nvSpPr>
        <p:spPr>
          <a:xfrm>
            <a:off x="609600" y="1184348"/>
            <a:ext cx="330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사업 모형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Business Model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E03D6B-444B-117D-4C83-691CCBC0FA4A}"/>
              </a:ext>
            </a:extLst>
          </p:cNvPr>
          <p:cNvSpPr txBox="1"/>
          <p:nvPr/>
        </p:nvSpPr>
        <p:spPr>
          <a:xfrm>
            <a:off x="5068374" y="178016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가치 제안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4457FF-0625-1BBB-8F7A-CD7B135B4152}"/>
              </a:ext>
            </a:extLst>
          </p:cNvPr>
          <p:cNvSpPr txBox="1"/>
          <p:nvPr/>
        </p:nvSpPr>
        <p:spPr>
          <a:xfrm>
            <a:off x="2871597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활동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2E5464-6F12-B787-01F0-EC261361D82A}"/>
              </a:ext>
            </a:extLst>
          </p:cNvPr>
          <p:cNvSpPr txBox="1"/>
          <p:nvPr/>
        </p:nvSpPr>
        <p:spPr>
          <a:xfrm>
            <a:off x="687520" y="17928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핵심 파트너십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B46AE7-8BB5-C88F-6F11-9B5F5B16FCC7}"/>
              </a:ext>
            </a:extLst>
          </p:cNvPr>
          <p:cNvSpPr txBox="1"/>
          <p:nvPr/>
        </p:nvSpPr>
        <p:spPr>
          <a:xfrm>
            <a:off x="7227051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고객 관계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4A6C4B-026A-B37C-6CAC-A71445D79796}"/>
              </a:ext>
            </a:extLst>
          </p:cNvPr>
          <p:cNvSpPr txBox="1"/>
          <p:nvPr/>
        </p:nvSpPr>
        <p:spPr>
          <a:xfrm>
            <a:off x="9423830" y="17801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62626"/>
                </a:solidFill>
                <a:latin typeface="+mj-ea"/>
                <a:ea typeface="+mj-ea"/>
              </a:rPr>
              <a:t>고객 세그먼트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B2BDCAF-9660-8705-1388-D3EB24496B49}"/>
              </a:ext>
            </a:extLst>
          </p:cNvPr>
          <p:cNvSpPr txBox="1"/>
          <p:nvPr/>
        </p:nvSpPr>
        <p:spPr>
          <a:xfrm>
            <a:off x="2858897" y="327720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자원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94399D2-516F-D542-CEBD-AF244555705D}"/>
              </a:ext>
            </a:extLst>
          </p:cNvPr>
          <p:cNvSpPr txBox="1"/>
          <p:nvPr/>
        </p:nvSpPr>
        <p:spPr>
          <a:xfrm>
            <a:off x="7277851" y="3289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채널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9552933-EA7D-BD91-0E6C-00D1110B94D5}"/>
              </a:ext>
            </a:extLst>
          </p:cNvPr>
          <p:cNvSpPr txBox="1"/>
          <p:nvPr/>
        </p:nvSpPr>
        <p:spPr>
          <a:xfrm>
            <a:off x="674820" y="483515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비용 구조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5EE286-794B-5BF0-3E61-AB86222F87C4}"/>
              </a:ext>
            </a:extLst>
          </p:cNvPr>
          <p:cNvSpPr txBox="1"/>
          <p:nvPr/>
        </p:nvSpPr>
        <p:spPr>
          <a:xfrm>
            <a:off x="6173920" y="482245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수익원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D416B7F-5C7C-8F28-334D-74386E89A232}"/>
              </a:ext>
            </a:extLst>
          </p:cNvPr>
          <p:cNvSpPr txBox="1"/>
          <p:nvPr/>
        </p:nvSpPr>
        <p:spPr>
          <a:xfrm>
            <a:off x="687520" y="2088509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Key Partners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CC88784-E299-B8F1-3D38-52EB30422EE7}"/>
              </a:ext>
            </a:extLst>
          </p:cNvPr>
          <p:cNvSpPr txBox="1"/>
          <p:nvPr/>
        </p:nvSpPr>
        <p:spPr>
          <a:xfrm>
            <a:off x="2884297" y="2099541"/>
            <a:ext cx="1234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Activities</a:t>
            </a:r>
            <a:endParaRPr lang="ko-KR" altLang="en-US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C958504-C230-0280-F82A-C2801A4878D6}"/>
              </a:ext>
            </a:extLst>
          </p:cNvPr>
          <p:cNvSpPr txBox="1"/>
          <p:nvPr/>
        </p:nvSpPr>
        <p:spPr>
          <a:xfrm>
            <a:off x="5089994" y="2110573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 Propositions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AE160F-65F8-58A1-B442-23BA1349B63B}"/>
              </a:ext>
            </a:extLst>
          </p:cNvPr>
          <p:cNvSpPr txBox="1"/>
          <p:nvPr/>
        </p:nvSpPr>
        <p:spPr>
          <a:xfrm>
            <a:off x="7233754" y="2099541"/>
            <a:ext cx="205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Customer Relationships</a:t>
            </a:r>
            <a:endParaRPr lang="ko-KR" altLang="en-US" sz="12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8623106-A92F-99E5-1AA2-27C2AF201C68}"/>
              </a:ext>
            </a:extLst>
          </p:cNvPr>
          <p:cNvSpPr txBox="1"/>
          <p:nvPr/>
        </p:nvSpPr>
        <p:spPr>
          <a:xfrm>
            <a:off x="9415614" y="2088509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</a:rPr>
              <a:t>Customer Segments</a:t>
            </a:r>
            <a:endParaRPr lang="ko-KR" altLang="en-US" sz="1200" dirty="0">
              <a:solidFill>
                <a:srgbClr val="262626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8BFE4A6-AFDC-D5C6-BD56-A31988E91AD2}"/>
              </a:ext>
            </a:extLst>
          </p:cNvPr>
          <p:cNvSpPr txBox="1"/>
          <p:nvPr/>
        </p:nvSpPr>
        <p:spPr>
          <a:xfrm>
            <a:off x="2884297" y="3590214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Resources</a:t>
            </a:r>
            <a:endParaRPr lang="ko-KR" altLang="en-US" sz="12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82A5727-C191-43AE-2B06-6BBCCF1B3259}"/>
              </a:ext>
            </a:extLst>
          </p:cNvPr>
          <p:cNvSpPr txBox="1"/>
          <p:nvPr/>
        </p:nvSpPr>
        <p:spPr>
          <a:xfrm>
            <a:off x="7281345" y="3590213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Channels</a:t>
            </a:r>
            <a:endParaRPr lang="ko-KR" altLang="en-US" sz="12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F547977-8DF9-FB48-0B91-CAB95281C714}"/>
              </a:ext>
            </a:extLst>
          </p:cNvPr>
          <p:cNvSpPr txBox="1"/>
          <p:nvPr/>
        </p:nvSpPr>
        <p:spPr>
          <a:xfrm>
            <a:off x="1668412" y="490049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Cost Structure</a:t>
            </a:r>
            <a:endParaRPr lang="ko-KR" altLang="en-US" sz="12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92EF5F8-DF9E-29B2-2B90-747358459D48}"/>
              </a:ext>
            </a:extLst>
          </p:cNvPr>
          <p:cNvSpPr txBox="1"/>
          <p:nvPr/>
        </p:nvSpPr>
        <p:spPr>
          <a:xfrm>
            <a:off x="6929784" y="4875084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Revenue Streams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25</a:t>
            </a:fld>
            <a:endParaRPr lang="en-US" altLang="ko-KR" dirty="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008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448542"/>
              </p:ext>
            </p:extLst>
          </p:nvPr>
        </p:nvGraphicFramePr>
        <p:xfrm>
          <a:off x="802888" y="2200061"/>
          <a:ext cx="10601712" cy="389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41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  <a:tr h="648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53924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26</a:t>
            </a:fld>
            <a:endParaRPr lang="en-US" altLang="ko-KR" dirty="0" smtClean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2483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27</a:t>
            </a:fld>
            <a:endParaRPr lang="en-US" altLang="ko-KR" dirty="0" smtClean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345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105336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무엇을                   봐야 할까</a:t>
            </a:r>
            <a:r>
              <a:rPr lang="en-US" altLang="ko-KR" sz="7200" b="1" dirty="0">
                <a:solidFill>
                  <a:schemeClr val="bg1"/>
                </a:solidFill>
              </a:rPr>
              <a:t>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74BE6D-730B-B3BE-100C-82547492C417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28</a:t>
            </a:fld>
            <a:endParaRPr lang="en-US" altLang="ko-KR" dirty="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439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B24EF-D317-F8C7-2872-643039823A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12DFA4-38FC-52EB-13F6-13CF7728A45E}"/>
              </a:ext>
            </a:extLst>
          </p:cNvPr>
          <p:cNvSpPr txBox="1"/>
          <p:nvPr/>
        </p:nvSpPr>
        <p:spPr>
          <a:xfrm>
            <a:off x="1026696" y="2261937"/>
            <a:ext cx="2818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ANSWER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CD1ED-FC63-858B-D8DB-7A928BD233A9}"/>
              </a:ext>
            </a:extLst>
          </p:cNvPr>
          <p:cNvSpPr txBox="1"/>
          <p:nvPr/>
        </p:nvSpPr>
        <p:spPr>
          <a:xfrm>
            <a:off x="1026696" y="3101852"/>
            <a:ext cx="7582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답변을 입력해주세요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29</a:t>
            </a:fld>
            <a:endParaRPr lang="en-US" altLang="ko-KR" dirty="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226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8A8A79-B12C-89DC-ECF7-15C2CD29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9" cy="6861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9581-5358-47C3-0881-0C98EEBAEEB3}"/>
              </a:ext>
            </a:extLst>
          </p:cNvPr>
          <p:cNvSpPr txBox="1"/>
          <p:nvPr/>
        </p:nvSpPr>
        <p:spPr>
          <a:xfrm>
            <a:off x="1026696" y="226193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</a:rPr>
              <a:t>INTRODUCE.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EE68C-59D0-20C2-C389-8BB3DD12D894}"/>
              </a:ext>
            </a:extLst>
          </p:cNvPr>
          <p:cNvSpPr txBox="1"/>
          <p:nvPr/>
        </p:nvSpPr>
        <p:spPr>
          <a:xfrm>
            <a:off x="1026696" y="3101852"/>
            <a:ext cx="895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smtClean="0">
                <a:solidFill>
                  <a:schemeClr val="bg1"/>
                </a:solidFill>
              </a:rPr>
              <a:t>야호 </a:t>
            </a:r>
            <a:r>
              <a:rPr lang="ko-KR" altLang="en-US" sz="7200" b="1" dirty="0" err="1" smtClean="0">
                <a:solidFill>
                  <a:schemeClr val="bg1"/>
                </a:solidFill>
              </a:rPr>
              <a:t>신난ㄴㄴ다다다</a:t>
            </a:r>
            <a:endParaRPr lang="en-US" altLang="ko-KR" sz="7200" b="1" dirty="0" smtClean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72F87-6D30-62DF-EB51-E857C038A27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8AB3E2-2AD9-A452-A6B4-A5EE7930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57234-FBCD-61FA-C830-A8C96412900C}"/>
              </a:ext>
            </a:extLst>
          </p:cNvPr>
          <p:cNvSpPr txBox="1"/>
          <p:nvPr/>
        </p:nvSpPr>
        <p:spPr>
          <a:xfrm flipH="1">
            <a:off x="6662419" y="3105834"/>
            <a:ext cx="480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만약 인간의 뇌가 우리가 이해할 수 있을 정도로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단순하다면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우리는 그렇게 단순할 수 없을 것이다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D6B07-CFBE-917C-1248-26F79D8521DE}"/>
              </a:ext>
            </a:extLst>
          </p:cNvPr>
          <p:cNvSpPr txBox="1"/>
          <p:nvPr/>
        </p:nvSpPr>
        <p:spPr>
          <a:xfrm>
            <a:off x="6662419" y="3848100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에머슨 엠</a:t>
            </a:r>
            <a:r>
              <a:rPr lang="en-US" altLang="ko-KR" sz="1600" dirty="0"/>
              <a:t>. </a:t>
            </a:r>
            <a:r>
              <a:rPr lang="ko-KR" altLang="en-US" sz="1600" dirty="0"/>
              <a:t>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30</a:t>
            </a:fld>
            <a:endParaRPr lang="en-US" altLang="ko-KR" dirty="0" smtClean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605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559341" y="2222522"/>
            <a:ext cx="9073318" cy="1554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bg1"/>
                </a:solidFill>
              </a:rPr>
              <a:t>정보혁명은 실제로는 </a:t>
            </a:r>
            <a:r>
              <a:rPr lang="ko-KR" altLang="en-US" sz="2200" b="1" dirty="0" err="1">
                <a:solidFill>
                  <a:schemeClr val="bg1"/>
                </a:solidFill>
              </a:rPr>
              <a:t>지식혁명이며</a:t>
            </a:r>
            <a:r>
              <a:rPr lang="en-US" altLang="ko-KR" sz="2200" b="1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bg1"/>
                </a:solidFill>
              </a:rPr>
              <a:t>앞으로 등장할 경제 체제와 기술에서 우위를 </a:t>
            </a:r>
            <a:r>
              <a:rPr lang="ko-KR" altLang="en-US" sz="2200" b="1" dirty="0" err="1">
                <a:solidFill>
                  <a:schemeClr val="bg1"/>
                </a:solidFill>
              </a:rPr>
              <a:t>유지하느냐의</a:t>
            </a:r>
            <a:r>
              <a:rPr lang="ko-KR" altLang="en-US" sz="2200" b="1" dirty="0">
                <a:solidFill>
                  <a:schemeClr val="bg1"/>
                </a:solidFill>
              </a:rPr>
              <a:t> 여부는 </a:t>
            </a: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bg1"/>
                </a:solidFill>
              </a:rPr>
              <a:t>이들 지식 전문직의 사회적 지위와 권력과 가치가 어떻게 </a:t>
            </a:r>
            <a:r>
              <a:rPr lang="ko-KR" altLang="en-US" sz="2200" b="1" dirty="0" err="1">
                <a:solidFill>
                  <a:schemeClr val="bg1"/>
                </a:solidFill>
              </a:rPr>
              <a:t>반영되느냐에</a:t>
            </a:r>
            <a:r>
              <a:rPr lang="ko-KR" altLang="en-US" sz="2200" b="1" dirty="0">
                <a:solidFill>
                  <a:schemeClr val="bg1"/>
                </a:solidFill>
              </a:rPr>
              <a:t> 달려 있다</a:t>
            </a:r>
            <a:r>
              <a:rPr lang="en-US" altLang="ko-KR" sz="2200" b="1" dirty="0">
                <a:solidFill>
                  <a:schemeClr val="bg1"/>
                </a:solidFill>
              </a:rPr>
              <a:t>. 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30024-47FB-4738-61E6-162864B5A75C}"/>
              </a:ext>
            </a:extLst>
          </p:cNvPr>
          <p:cNvSpPr txBox="1"/>
          <p:nvPr/>
        </p:nvSpPr>
        <p:spPr>
          <a:xfrm>
            <a:off x="1559341" y="4296924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드러커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31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8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BAB6A-7EB3-0857-14BB-B52A827D4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683535" y="2644170"/>
            <a:ext cx="2794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6"/>
                </a:solidFill>
              </a:rPr>
              <a:t>Q&amp;A</a:t>
            </a:r>
            <a:endParaRPr lang="ko-KR" altLang="en-US" sz="9600" b="1" dirty="0">
              <a:solidFill>
                <a:schemeClr val="accent6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4151564" y="3429000"/>
            <a:ext cx="8040436" cy="0"/>
          </a:xfrm>
          <a:prstGeom prst="line">
            <a:avLst/>
          </a:prstGeom>
          <a:ln w="177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32</a:t>
            </a:fld>
            <a:endParaRPr lang="en-US" altLang="ko-KR" dirty="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4464786" y="2684544"/>
            <a:ext cx="3262433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ko-KR" altLang="en-US" sz="3600" b="1" dirty="0" smtClean="0">
                <a:solidFill>
                  <a:schemeClr val="bg1"/>
                </a:solidFill>
              </a:rPr>
              <a:t>현황 분석</a:t>
            </a:r>
          </a:p>
          <a:p>
            <a:pPr algn="ctr"/>
            <a:r>
              <a:rPr lang="ko-KR" altLang="en-US" sz="1500" b="1" dirty="0" smtClean="0">
                <a:solidFill>
                  <a:schemeClr val="bg1"/>
                </a:solidFill>
              </a:rPr>
              <a:t>게임</a:t>
            </a:r>
            <a:r>
              <a:rPr lang="en-US" altLang="ko-KR" sz="15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500" b="1" dirty="0" smtClean="0">
                <a:solidFill>
                  <a:schemeClr val="bg1"/>
                </a:solidFill>
              </a:rPr>
              <a:t>앱 개발 팀원 모집에 대하여</a:t>
            </a:r>
            <a:endParaRPr lang="en-US" altLang="ko-KR" sz="15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D078B2-DE60-AE25-E437-086B38BE63E2}"/>
              </a:ext>
            </a:extLst>
          </p:cNvPr>
          <p:cNvSpPr/>
          <p:nvPr/>
        </p:nvSpPr>
        <p:spPr>
          <a:xfrm>
            <a:off x="875130" y="3217691"/>
            <a:ext cx="4001751" cy="2107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75BBF6-9938-E110-4806-FF72C40BF991}"/>
              </a:ext>
            </a:extLst>
          </p:cNvPr>
          <p:cNvSpPr/>
          <p:nvPr/>
        </p:nvSpPr>
        <p:spPr>
          <a:xfrm>
            <a:off x="875130" y="13333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602EB-6912-4890-24BF-C58C448B8D88}"/>
              </a:ext>
            </a:extLst>
          </p:cNvPr>
          <p:cNvSpPr/>
          <p:nvPr/>
        </p:nvSpPr>
        <p:spPr>
          <a:xfrm>
            <a:off x="875130" y="22451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923BD0-EBA5-7879-BD34-16C104B000B2}"/>
              </a:ext>
            </a:extLst>
          </p:cNvPr>
          <p:cNvSpPr/>
          <p:nvPr/>
        </p:nvSpPr>
        <p:spPr>
          <a:xfrm>
            <a:off x="875130" y="5497170"/>
            <a:ext cx="4001751" cy="719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11896A-36BC-49FA-70CF-C4934B770044}"/>
              </a:ext>
            </a:extLst>
          </p:cNvPr>
          <p:cNvSpPr/>
          <p:nvPr/>
        </p:nvSpPr>
        <p:spPr>
          <a:xfrm>
            <a:off x="1048821" y="3377026"/>
            <a:ext cx="1635866" cy="134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9B30D2-6EBE-E9FA-45CF-591490564D4E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876006" y="2052624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3B21C-9846-C769-693A-438D44EA946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76006" y="2964416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421CF9-08B3-7353-752A-C0D0E721E325}"/>
              </a:ext>
            </a:extLst>
          </p:cNvPr>
          <p:cNvCxnSpPr/>
          <p:nvPr/>
        </p:nvCxnSpPr>
        <p:spPr>
          <a:xfrm>
            <a:off x="2876006" y="5324943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C43A1B-F979-7780-ACE4-F4C4420225C9}"/>
              </a:ext>
            </a:extLst>
          </p:cNvPr>
          <p:cNvSpPr txBox="1"/>
          <p:nvPr/>
        </p:nvSpPr>
        <p:spPr>
          <a:xfrm>
            <a:off x="1398688" y="150830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팀 참가 개발 공모전 준비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74AA4F-B44A-4DCA-9A13-0FC1EF4A34DD}"/>
              </a:ext>
            </a:extLst>
          </p:cNvPr>
          <p:cNvSpPr txBox="1"/>
          <p:nvPr/>
        </p:nvSpPr>
        <p:spPr>
          <a:xfrm>
            <a:off x="2264300" y="242285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팀원 모집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>
            <a:off x="1048821" y="3600263"/>
            <a:ext cx="1635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인터넷으로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모집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BF81E-FDAB-C295-8380-DB2E0FD154D4}"/>
              </a:ext>
            </a:extLst>
          </p:cNvPr>
          <p:cNvSpPr txBox="1"/>
          <p:nvPr/>
        </p:nvSpPr>
        <p:spPr>
          <a:xfrm>
            <a:off x="1475627" y="5626301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게임</a:t>
            </a:r>
            <a:r>
              <a:rPr lang="en-US" altLang="ko-KR" sz="2400" dirty="0" smtClean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앱 개발 착수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164400" y="1333323"/>
            <a:ext cx="6152470" cy="49326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65555-B78C-700C-4743-8A877ECB1827}"/>
              </a:ext>
            </a:extLst>
          </p:cNvPr>
          <p:cNvSpPr txBox="1"/>
          <p:nvPr/>
        </p:nvSpPr>
        <p:spPr>
          <a:xfrm>
            <a:off x="5602890" y="3543300"/>
            <a:ext cx="5369736" cy="21605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설문조사 결과에 따르면 게임 개발 공모전에 참가하는 팀의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82. 1%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지인과 함께 개발한 것으로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나타났다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개발자들은 인터넷을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사용한 팀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모집 방식을 선호하지 않는 모습을 보인다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인터넷으로 모집한 팀에 문제가 있는 것일까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31904C-90F5-9412-C0D6-78AEEE1771F6}"/>
              </a:ext>
            </a:extLst>
          </p:cNvPr>
          <p:cNvSpPr txBox="1"/>
          <p:nvPr/>
        </p:nvSpPr>
        <p:spPr>
          <a:xfrm>
            <a:off x="5602890" y="2389727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기존의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개발 팀원 모집하기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7138758-7CCD-0983-3005-7D5AAA31D9E8}"/>
              </a:ext>
            </a:extLst>
          </p:cNvPr>
          <p:cNvCxnSpPr>
            <a:cxnSpLocks/>
          </p:cNvCxnSpPr>
          <p:nvPr/>
        </p:nvCxnSpPr>
        <p:spPr>
          <a:xfrm>
            <a:off x="5511382" y="311874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AAD5C1-D3C6-F9BB-1FE3-1E1435D8FD4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</a:t>
            </a:fld>
            <a:endParaRPr lang="en-US" altLang="ko-KR" dirty="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en-US" altLang="ko-KR" dirty="0" smtClean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11896A-36BC-49FA-70CF-C4934B770044}"/>
              </a:ext>
            </a:extLst>
          </p:cNvPr>
          <p:cNvSpPr/>
          <p:nvPr/>
        </p:nvSpPr>
        <p:spPr>
          <a:xfrm>
            <a:off x="3057899" y="3377026"/>
            <a:ext cx="1635866" cy="134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>
            <a:off x="2931508" y="3603498"/>
            <a:ext cx="1888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대학 동기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친구로 구성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>
            <a:off x="1067109" y="4247740"/>
            <a:ext cx="1635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17.9%</a:t>
            </a:r>
          </a:p>
          <a:p>
            <a:pPr algn="ctr"/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(45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명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>
            <a:off x="3078285" y="4247740"/>
            <a:ext cx="1635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82.1%</a:t>
            </a:r>
          </a:p>
          <a:p>
            <a:pPr algn="ctr"/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(206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명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875129" y="4790959"/>
            <a:ext cx="4001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명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026695" y="3101852"/>
            <a:ext cx="10120672" cy="23083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200" b="1" dirty="0" smtClean="0">
                <a:solidFill>
                  <a:schemeClr val="bg1"/>
                </a:solidFill>
                <a:latin typeface="+mj-lt"/>
              </a:rPr>
              <a:t>팀원 모집</a:t>
            </a:r>
            <a:r>
              <a:rPr lang="en-US" altLang="ko-KR" sz="7200" b="1" dirty="0" smtClean="0">
                <a:solidFill>
                  <a:schemeClr val="bg1"/>
                </a:solidFill>
                <a:latin typeface="+mj-lt"/>
              </a:rPr>
              <a:t>,</a:t>
            </a:r>
          </a:p>
          <a:p>
            <a:r>
              <a:rPr lang="ko-KR" altLang="en-US" sz="7200" b="1" dirty="0" smtClean="0">
                <a:solidFill>
                  <a:schemeClr val="bg1"/>
                </a:solidFill>
                <a:latin typeface="+mj-lt"/>
              </a:rPr>
              <a:t>왜 인터넷이 아닌가</a:t>
            </a:r>
            <a:r>
              <a:rPr lang="en-US" altLang="ko-KR" sz="7200" b="1" dirty="0" smtClean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813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30644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224124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2241244"/>
            <a:ext cx="1118880" cy="396095"/>
            <a:chOff x="1061545" y="3608990"/>
            <a:chExt cx="1837754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1662088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2" y="3608990"/>
              <a:ext cx="1375297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3520955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3520955"/>
            <a:ext cx="3094124" cy="396095"/>
            <a:chOff x="2438787" y="2279645"/>
            <a:chExt cx="4584472" cy="536896"/>
          </a:xfrm>
          <a:solidFill>
            <a:schemeClr val="accent4"/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2" y="2279645"/>
              <a:ext cx="4167297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A6736A66-A658-6AFA-DE8F-08CEC3602FA3}"/>
              </a:ext>
            </a:extLst>
          </p:cNvPr>
          <p:cNvSpPr txBox="1"/>
          <p:nvPr/>
        </p:nvSpPr>
        <p:spPr>
          <a:xfrm>
            <a:off x="3384415" y="2953141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743174" y="3312323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8735AB8-D03F-48E2-E764-367AD7E96687}"/>
              </a:ext>
            </a:extLst>
          </p:cNvPr>
          <p:cNvSpPr txBox="1"/>
          <p:nvPr/>
        </p:nvSpPr>
        <p:spPr>
          <a:xfrm>
            <a:off x="1496936" y="1683249"/>
            <a:ext cx="663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1214414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1772651" y="203758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410D703-7A21-4D21-BC92-8F0EEC0937D6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B5C84C0-D1B5-73BE-4554-52B27A64F95F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46F7A80-3EB6-0DF1-FF36-931127BF6789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6C1D-A29B-C363-F1FD-6B98339A7C76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</a:t>
            </a:fld>
            <a:endParaRPr lang="en-US" altLang="ko-KR" dirty="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182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 smtClean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문제점 파악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104757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AB9E98-2900-DB42-2DE8-614A4E2CEF56}"/>
              </a:ext>
            </a:extLst>
          </p:cNvPr>
          <p:cNvSpPr/>
          <p:nvPr/>
        </p:nvSpPr>
        <p:spPr>
          <a:xfrm>
            <a:off x="740983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891080" y="1347395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30440B-DE31-7770-F57C-0357740BE90F}"/>
              </a:ext>
            </a:extLst>
          </p:cNvPr>
          <p:cNvSpPr/>
          <p:nvPr/>
        </p:nvSpPr>
        <p:spPr>
          <a:xfrm>
            <a:off x="376045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821264-4EFB-11A6-6B37-FBADFC7C53B3}"/>
              </a:ext>
            </a:extLst>
          </p:cNvPr>
          <p:cNvSpPr/>
          <p:nvPr/>
        </p:nvSpPr>
        <p:spPr>
          <a:xfrm>
            <a:off x="3453868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1243B-87FD-5F19-5F72-55B734049D68}"/>
              </a:ext>
            </a:extLst>
          </p:cNvPr>
          <p:cNvSpPr txBox="1"/>
          <p:nvPr/>
        </p:nvSpPr>
        <p:spPr>
          <a:xfrm>
            <a:off x="3585531" y="1347395"/>
            <a:ext cx="34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647334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A1306E-F8A7-EB9E-2577-BEEAB629A276}"/>
              </a:ext>
            </a:extLst>
          </p:cNvPr>
          <p:cNvSpPr/>
          <p:nvPr/>
        </p:nvSpPr>
        <p:spPr>
          <a:xfrm>
            <a:off x="6166752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2C7F1-48F0-36C4-8772-7CBA560042E2}"/>
              </a:ext>
            </a:extLst>
          </p:cNvPr>
          <p:cNvSpPr txBox="1"/>
          <p:nvPr/>
        </p:nvSpPr>
        <p:spPr>
          <a:xfrm>
            <a:off x="6295210" y="1347395"/>
            <a:ext cx="348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EA4674-E0C8-0C6E-9E50-FB60ECC65437}"/>
              </a:ext>
            </a:extLst>
          </p:cNvPr>
          <p:cNvSpPr/>
          <p:nvPr/>
        </p:nvSpPr>
        <p:spPr>
          <a:xfrm>
            <a:off x="918622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92B10D-60DB-E2CE-EC3D-232703668BEA}"/>
              </a:ext>
            </a:extLst>
          </p:cNvPr>
          <p:cNvSpPr/>
          <p:nvPr/>
        </p:nvSpPr>
        <p:spPr>
          <a:xfrm>
            <a:off x="8879637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48A25-D5BA-AECF-6D07-11488F81ACE8}"/>
              </a:ext>
            </a:extLst>
          </p:cNvPr>
          <p:cNvSpPr txBox="1"/>
          <p:nvPr/>
        </p:nvSpPr>
        <p:spPr>
          <a:xfrm>
            <a:off x="9005690" y="134739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1286377" y="2480397"/>
            <a:ext cx="17915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6E4A6-9CE9-4A75-68D4-787279909079}"/>
              </a:ext>
            </a:extLst>
          </p:cNvPr>
          <p:cNvSpPr txBox="1"/>
          <p:nvPr/>
        </p:nvSpPr>
        <p:spPr>
          <a:xfrm>
            <a:off x="3995333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F7C21-67C8-C8D3-A8DD-712303A76FFD}"/>
              </a:ext>
            </a:extLst>
          </p:cNvPr>
          <p:cNvSpPr txBox="1"/>
          <p:nvPr/>
        </p:nvSpPr>
        <p:spPr>
          <a:xfrm>
            <a:off x="6704289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5FA252-A56C-3AE5-3E24-D5B8C7A0F792}"/>
              </a:ext>
            </a:extLst>
          </p:cNvPr>
          <p:cNvSpPr txBox="1"/>
          <p:nvPr/>
        </p:nvSpPr>
        <p:spPr>
          <a:xfrm>
            <a:off x="9413245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8</a:t>
            </a:fld>
            <a:endParaRPr lang="en-US" altLang="ko-KR" dirty="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781514" y="3948750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3897689-9E69-3411-431A-54EB5AD11C1B}"/>
              </a:ext>
            </a:extLst>
          </p:cNvPr>
          <p:cNvSpPr>
            <a:spLocks/>
          </p:cNvSpPr>
          <p:nvPr/>
        </p:nvSpPr>
        <p:spPr>
          <a:xfrm>
            <a:off x="788837" y="1548466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F41E10E4-2223-F47A-460E-F581DF7BEE0B}"/>
              </a:ext>
            </a:extLst>
          </p:cNvPr>
          <p:cNvSpPr/>
          <p:nvPr/>
        </p:nvSpPr>
        <p:spPr>
          <a:xfrm rot="5400000">
            <a:off x="2704750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35141CD5-8C89-7BD2-EFA3-F5E584B15C68}"/>
              </a:ext>
            </a:extLst>
          </p:cNvPr>
          <p:cNvSpPr/>
          <p:nvPr/>
        </p:nvSpPr>
        <p:spPr>
          <a:xfrm>
            <a:off x="1525859" y="2166300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0A04366-0832-56CC-140F-6F50B32C5480}"/>
              </a:ext>
            </a:extLst>
          </p:cNvPr>
          <p:cNvSpPr/>
          <p:nvPr/>
        </p:nvSpPr>
        <p:spPr>
          <a:xfrm rot="5400000">
            <a:off x="5925939" y="2259507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테이블 단색으로 채워진">
            <a:extLst>
              <a:ext uri="{FF2B5EF4-FFF2-40B4-BE49-F238E27FC236}">
                <a16:creationId xmlns:a16="http://schemas.microsoft.com/office/drawing/2014/main" id="{E0E66132-22BB-5DBE-EBCC-25A4F966CA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170017" y="2004485"/>
            <a:ext cx="965859" cy="965859"/>
          </a:xfrm>
          <a:prstGeom prst="rect">
            <a:avLst/>
          </a:prstGeom>
        </p:spPr>
      </p:pic>
      <p:pic>
        <p:nvPicPr>
          <p:cNvPr id="37" name="그래픽 36" descr="산점도 단색으로 채워진">
            <a:extLst>
              <a:ext uri="{FF2B5EF4-FFF2-40B4-BE49-F238E27FC236}">
                <a16:creationId xmlns:a16="http://schemas.microsoft.com/office/drawing/2014/main" id="{4006DF0B-D85E-5AFE-CA38-4E7850E0165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131627" y="2082316"/>
            <a:ext cx="810197" cy="810197"/>
          </a:xfrm>
          <a:prstGeom prst="rect">
            <a:avLst/>
          </a:prstGeom>
        </p:spPr>
      </p:pic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2632528-7D7A-815E-6A86-AB1C90D298D2}"/>
              </a:ext>
            </a:extLst>
          </p:cNvPr>
          <p:cNvSpPr/>
          <p:nvPr/>
        </p:nvSpPr>
        <p:spPr>
          <a:xfrm rot="5400000">
            <a:off x="8964328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06F52DE4-8B98-04A5-2181-7DB6FCBA68C8}"/>
              </a:ext>
            </a:extLst>
          </p:cNvPr>
          <p:cNvSpPr/>
          <p:nvPr/>
        </p:nvSpPr>
        <p:spPr>
          <a:xfrm>
            <a:off x="1525859" y="4565862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CA76A0B7-511C-1CFD-967D-C56B9F354BD7}"/>
              </a:ext>
            </a:extLst>
          </p:cNvPr>
          <p:cNvSpPr/>
          <p:nvPr/>
        </p:nvSpPr>
        <p:spPr>
          <a:xfrm rot="5400000">
            <a:off x="3595284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8B2778FA-905B-93ED-BC3C-1538D1067EF4}"/>
              </a:ext>
            </a:extLst>
          </p:cNvPr>
          <p:cNvSpPr/>
          <p:nvPr/>
        </p:nvSpPr>
        <p:spPr>
          <a:xfrm rot="5400000">
            <a:off x="7838712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28BEF0-82AA-50F0-9D64-699E5C1B3538}"/>
              </a:ext>
            </a:extLst>
          </p:cNvPr>
          <p:cNvGrpSpPr/>
          <p:nvPr/>
        </p:nvGrpSpPr>
        <p:grpSpPr>
          <a:xfrm>
            <a:off x="5321424" y="4412620"/>
            <a:ext cx="1248148" cy="958467"/>
            <a:chOff x="3951374" y="4114800"/>
            <a:chExt cx="2625974" cy="2016515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A7E7CFE1-E871-B041-83FD-540E41D9B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0165" y="542343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4C38CD9-0717-8633-8239-5D33C65D7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6246" y="542111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450CAF7-6DCA-BBF5-8159-7BADD51A9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5580" y="484516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984C122-3BE0-6CB4-E69F-E0CA9435D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1661" y="484284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78C9E871-CB26-1FF4-674D-77E504175098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28" y="4810828"/>
              <a:ext cx="620448" cy="38207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C4656E41-20DB-B851-5B39-C652C0331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2624" y="4799682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5CA2BBF-1DCC-F178-776F-B9143840E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25" y="5385069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1DBB50D7-B016-735F-55AC-D22508B2B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4146" y="5413574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5292550B-2E3F-DE00-F479-B34543941932}"/>
                </a:ext>
              </a:extLst>
            </p:cNvPr>
            <p:cNvCxnSpPr/>
            <p:nvPr/>
          </p:nvCxnSpPr>
          <p:spPr>
            <a:xfrm flipH="1">
              <a:off x="5819840" y="4629150"/>
              <a:ext cx="565143" cy="83857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B3EA4E6-2E9B-850C-E66F-831C74EAE085}"/>
                </a:ext>
              </a:extLst>
            </p:cNvPr>
            <p:cNvCxnSpPr>
              <a:cxnSpLocks/>
            </p:cNvCxnSpPr>
            <p:nvPr/>
          </p:nvCxnSpPr>
          <p:spPr>
            <a:xfrm>
              <a:off x="4702448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92B3E76-A5EA-47DF-3450-8E491F802E3E}"/>
                </a:ext>
              </a:extLst>
            </p:cNvPr>
            <p:cNvCxnSpPr>
              <a:cxnSpLocks/>
            </p:cNvCxnSpPr>
            <p:nvPr/>
          </p:nvCxnSpPr>
          <p:spPr>
            <a:xfrm>
              <a:off x="4689074" y="48006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92F3E584-576D-D541-8CFA-3D7FEF8F23E8}"/>
                </a:ext>
              </a:extLst>
            </p:cNvPr>
            <p:cNvCxnSpPr>
              <a:cxnSpLocks/>
            </p:cNvCxnSpPr>
            <p:nvPr/>
          </p:nvCxnSpPr>
          <p:spPr>
            <a:xfrm>
              <a:off x="4678882" y="42203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193D62DF-0F1C-98CC-47E3-42021838E28F}"/>
                </a:ext>
              </a:extLst>
            </p:cNvPr>
            <p:cNvCxnSpPr>
              <a:cxnSpLocks/>
            </p:cNvCxnSpPr>
            <p:nvPr/>
          </p:nvCxnSpPr>
          <p:spPr>
            <a:xfrm>
              <a:off x="5262061" y="48133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811942AE-1A29-026F-23CE-E55AA668534D}"/>
                </a:ext>
              </a:extLst>
            </p:cNvPr>
            <p:cNvCxnSpPr>
              <a:cxnSpLocks/>
            </p:cNvCxnSpPr>
            <p:nvPr/>
          </p:nvCxnSpPr>
          <p:spPr>
            <a:xfrm>
              <a:off x="5251869" y="42330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C60B8-61AF-2C54-4CC6-0B8D5707544B}"/>
                </a:ext>
              </a:extLst>
            </p:cNvPr>
            <p:cNvCxnSpPr>
              <a:cxnSpLocks/>
            </p:cNvCxnSpPr>
            <p:nvPr/>
          </p:nvCxnSpPr>
          <p:spPr>
            <a:xfrm>
              <a:off x="5835048" y="48260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39F6BAF-F471-A176-B811-C4C6ABE183A8}"/>
                </a:ext>
              </a:extLst>
            </p:cNvPr>
            <p:cNvCxnSpPr>
              <a:cxnSpLocks/>
            </p:cNvCxnSpPr>
            <p:nvPr/>
          </p:nvCxnSpPr>
          <p:spPr>
            <a:xfrm>
              <a:off x="5824856" y="42457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5D48C586-3397-DD21-23EA-9C928CCBD1F3}"/>
                </a:ext>
              </a:extLst>
            </p:cNvPr>
            <p:cNvCxnSpPr>
              <a:cxnSpLocks/>
            </p:cNvCxnSpPr>
            <p:nvPr/>
          </p:nvCxnSpPr>
          <p:spPr>
            <a:xfrm>
              <a:off x="5819840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E7C055-E7D5-EEEB-90C5-9259A9C3B5F2}"/>
                </a:ext>
              </a:extLst>
            </p:cNvPr>
            <p:cNvCxnSpPr>
              <a:cxnSpLocks/>
            </p:cNvCxnSpPr>
            <p:nvPr/>
          </p:nvCxnSpPr>
          <p:spPr>
            <a:xfrm>
              <a:off x="5238960" y="5358286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B30021AD-91FD-1C56-5DE2-825711E47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4706" y="421154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10C1CD1B-A8C7-7DDD-CD6F-CDC7BCD8F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637" y="4222924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AAEB5C1C-CDFB-39D0-09CB-5749FF968E33}"/>
                </a:ext>
              </a:extLst>
            </p:cNvPr>
            <p:cNvCxnSpPr/>
            <p:nvPr/>
          </p:nvCxnSpPr>
          <p:spPr>
            <a:xfrm>
              <a:off x="4712374" y="5960422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1E65287-1A8A-F3FB-D552-6691E06EA8FC}"/>
                </a:ext>
              </a:extLst>
            </p:cNvPr>
            <p:cNvCxnSpPr/>
            <p:nvPr/>
          </p:nvCxnSpPr>
          <p:spPr>
            <a:xfrm>
              <a:off x="4712374" y="4260850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1444F22-8901-0493-AC10-103E8EC43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840" y="5683862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FF36A93-51DD-2EB5-FADF-B1116A541507}"/>
                </a:ext>
              </a:extLst>
            </p:cNvPr>
            <p:cNvCxnSpPr>
              <a:cxnSpLocks/>
            </p:cNvCxnSpPr>
            <p:nvPr/>
          </p:nvCxnSpPr>
          <p:spPr>
            <a:xfrm>
              <a:off x="4080500" y="5721788"/>
              <a:ext cx="631874" cy="2375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3D5DFE7-C54A-71F4-02AD-25FC721B9A6C}"/>
                </a:ext>
              </a:extLst>
            </p:cNvPr>
            <p:cNvCxnSpPr>
              <a:cxnSpLocks/>
            </p:cNvCxnSpPr>
            <p:nvPr/>
          </p:nvCxnSpPr>
          <p:spPr>
            <a:xfrm>
              <a:off x="5872564" y="4248324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DD1C6F8-D1D2-4FC0-35C3-BFB0B865C1A7}"/>
                </a:ext>
              </a:extLst>
            </p:cNvPr>
            <p:cNvCxnSpPr/>
            <p:nvPr/>
          </p:nvCxnSpPr>
          <p:spPr>
            <a:xfrm flipV="1">
              <a:off x="4133224" y="4286250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D4A3B3F-5CD1-9286-EDEE-50DAA4A7735F}"/>
                </a:ext>
              </a:extLst>
            </p:cNvPr>
            <p:cNvCxnSpPr>
              <a:cxnSpLocks/>
            </p:cNvCxnSpPr>
            <p:nvPr/>
          </p:nvCxnSpPr>
          <p:spPr>
            <a:xfrm>
              <a:off x="6384983" y="4526992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B54C26E-448B-6910-CA6E-599552AC4461}"/>
                </a:ext>
              </a:extLst>
            </p:cNvPr>
            <p:cNvCxnSpPr>
              <a:cxnSpLocks/>
            </p:cNvCxnSpPr>
            <p:nvPr/>
          </p:nvCxnSpPr>
          <p:spPr>
            <a:xfrm>
              <a:off x="4100176" y="4568254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F2F1A04-599C-B2C0-AAF5-27D91BFBC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224" y="5186867"/>
              <a:ext cx="2283074" cy="254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7C98D574-B20A-F689-EE52-329C3B601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347" y="5401653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A0515B7C-13B4-B5AC-3716-A9F548376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4210" y="5419735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C740F9F-1014-3750-CAA7-FEAEA8023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7146" y="4261233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BAD1405-8B6A-6473-7B42-F9C7ABB2F815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>
              <a:off x="4851490" y="4311650"/>
              <a:ext cx="1382958" cy="14328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E5212B6-F220-5F0E-A513-0B97C52B4A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7362" y="4224260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94E18397-5C45-24BC-A992-D9EC06BF78F0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H="1">
              <a:off x="4522142" y="431106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854ECBA0-627B-CFB0-78AF-ABB7A91875A4}"/>
                </a:ext>
              </a:extLst>
            </p:cNvPr>
            <p:cNvCxnSpPr>
              <a:cxnSpLocks/>
              <a:stCxn id="56" idx="7"/>
            </p:cNvCxnSpPr>
            <p:nvPr/>
          </p:nvCxnSpPr>
          <p:spPr>
            <a:xfrm flipV="1">
              <a:off x="4244057" y="4298950"/>
              <a:ext cx="1444918" cy="1349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AC3232-19C3-53BD-56F2-5C59F9791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984" y="4603167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250F038-A064-D8CE-5409-4703FB4E67CF}"/>
                </a:ext>
              </a:extLst>
            </p:cNvPr>
            <p:cNvCxnSpPr>
              <a:cxnSpLocks/>
              <a:stCxn id="45" idx="6"/>
              <a:endCxn id="57" idx="5"/>
            </p:cNvCxnSpPr>
            <p:nvPr/>
          </p:nvCxnSpPr>
          <p:spPr>
            <a:xfrm>
              <a:off x="4294274" y="4654550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7906D0F-9238-AA84-E49F-92BA27F755A6}"/>
                </a:ext>
              </a:extLst>
            </p:cNvPr>
            <p:cNvSpPr/>
            <p:nvPr/>
          </p:nvSpPr>
          <p:spPr>
            <a:xfrm>
              <a:off x="5092910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CE53AB9-B903-D232-4B36-438B7B117830}"/>
                </a:ext>
              </a:extLst>
            </p:cNvPr>
            <p:cNvSpPr/>
            <p:nvPr/>
          </p:nvSpPr>
          <p:spPr>
            <a:xfrm>
              <a:off x="4522142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945A21-0643-4D01-A616-E27EEF6F4138}"/>
                </a:ext>
              </a:extLst>
            </p:cNvPr>
            <p:cNvSpPr/>
            <p:nvPr/>
          </p:nvSpPr>
          <p:spPr>
            <a:xfrm>
              <a:off x="3951374" y="44831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C696B0F-182B-82B0-F3E9-85000CEDC3D0}"/>
                </a:ext>
              </a:extLst>
            </p:cNvPr>
            <p:cNvSpPr/>
            <p:nvPr/>
          </p:nvSpPr>
          <p:spPr>
            <a:xfrm>
              <a:off x="5663678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11F3FFC-24A2-2098-5CCC-E12E75055C57}"/>
                </a:ext>
              </a:extLst>
            </p:cNvPr>
            <p:cNvSpPr/>
            <p:nvPr/>
          </p:nvSpPr>
          <p:spPr>
            <a:xfrm>
              <a:off x="6234448" y="44577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F62E2B-A7B9-FD6C-64B2-A1A2C71F67F2}"/>
                </a:ext>
              </a:extLst>
            </p:cNvPr>
            <p:cNvSpPr/>
            <p:nvPr/>
          </p:nvSpPr>
          <p:spPr>
            <a:xfrm>
              <a:off x="4522142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3F9BEA1-7C24-CE9D-DFA6-52E225A6966D}"/>
                </a:ext>
              </a:extLst>
            </p:cNvPr>
            <p:cNvSpPr/>
            <p:nvPr/>
          </p:nvSpPr>
          <p:spPr>
            <a:xfrm>
              <a:off x="5092910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BE85052-0660-84E3-5240-0466B8D0F591}"/>
                </a:ext>
              </a:extLst>
            </p:cNvPr>
            <p:cNvSpPr/>
            <p:nvPr/>
          </p:nvSpPr>
          <p:spPr>
            <a:xfrm>
              <a:off x="5663678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C46E23F-EB63-70B7-402C-5D8CA9E30C11}"/>
                </a:ext>
              </a:extLst>
            </p:cNvPr>
            <p:cNvSpPr/>
            <p:nvPr/>
          </p:nvSpPr>
          <p:spPr>
            <a:xfrm>
              <a:off x="3951374" y="50407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C34A1FD-F25D-15D2-D9AD-EB1CE53A2B84}"/>
                </a:ext>
              </a:extLst>
            </p:cNvPr>
            <p:cNvSpPr/>
            <p:nvPr/>
          </p:nvSpPr>
          <p:spPr>
            <a:xfrm>
              <a:off x="6234448" y="50153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85ABCAC-121D-5764-B6C2-0DBBD8ABE0F9}"/>
                </a:ext>
              </a:extLst>
            </p:cNvPr>
            <p:cNvSpPr/>
            <p:nvPr/>
          </p:nvSpPr>
          <p:spPr>
            <a:xfrm>
              <a:off x="4522142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49F4E3E-E317-B0C6-A589-79FF9A30ED52}"/>
                </a:ext>
              </a:extLst>
            </p:cNvPr>
            <p:cNvSpPr/>
            <p:nvPr/>
          </p:nvSpPr>
          <p:spPr>
            <a:xfrm>
              <a:off x="5092910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E530CF5-E575-643A-90E4-19A38EF3455A}"/>
                </a:ext>
              </a:extLst>
            </p:cNvPr>
            <p:cNvSpPr/>
            <p:nvPr/>
          </p:nvSpPr>
          <p:spPr>
            <a:xfrm>
              <a:off x="5663678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4292F8F-2DC9-DD3C-8F8D-47F2DA1EFEE2}"/>
                </a:ext>
              </a:extLst>
            </p:cNvPr>
            <p:cNvSpPr/>
            <p:nvPr/>
          </p:nvSpPr>
          <p:spPr>
            <a:xfrm>
              <a:off x="3951374" y="55984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827640F-12BC-3FEA-EFE0-6E7CF0AC1DFA}"/>
                </a:ext>
              </a:extLst>
            </p:cNvPr>
            <p:cNvSpPr/>
            <p:nvPr/>
          </p:nvSpPr>
          <p:spPr>
            <a:xfrm>
              <a:off x="6234448" y="55730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03BBA7D-6E37-3CEB-3ADF-66C694BD79D0}"/>
                </a:ext>
              </a:extLst>
            </p:cNvPr>
            <p:cNvSpPr/>
            <p:nvPr/>
          </p:nvSpPr>
          <p:spPr>
            <a:xfrm>
              <a:off x="4522142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2E164D3-12C1-4FFE-4E23-DBBC62192793}"/>
                </a:ext>
              </a:extLst>
            </p:cNvPr>
            <p:cNvSpPr/>
            <p:nvPr/>
          </p:nvSpPr>
          <p:spPr>
            <a:xfrm>
              <a:off x="5092910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E0C4A3B-29C8-F43E-5C35-9951227472A9}"/>
                </a:ext>
              </a:extLst>
            </p:cNvPr>
            <p:cNvSpPr/>
            <p:nvPr/>
          </p:nvSpPr>
          <p:spPr>
            <a:xfrm>
              <a:off x="5663678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9</a:t>
            </a:fld>
            <a:endParaRPr lang="en-US" altLang="ko-KR" dirty="0" smtClean="0"/>
          </a:p>
        </p:txBody>
      </p:sp>
      <p:pic>
        <p:nvPicPr>
          <p:cNvPr id="81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779972" y="2082316"/>
            <a:ext cx="810197" cy="810197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202034017 </a:t>
            </a:r>
            <a:r>
              <a:rPr lang="ko-KR" altLang="en-US" smtClean="0"/>
              <a:t>최영수 앱 기획 발표자료</a:t>
            </a:r>
            <a:endParaRPr lang="en-US" altLang="ko-KR" dirty="0" smtClean="0"/>
          </a:p>
        </p:txBody>
      </p:sp>
      <p:pic>
        <p:nvPicPr>
          <p:cNvPr id="83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788693" y="4412992"/>
            <a:ext cx="810197" cy="8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1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d2coding only">
      <a:majorFont>
        <a:latin typeface="D2Coding"/>
        <a:ea typeface="D2Coding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1328</Words>
  <Application>Microsoft Office PowerPoint</Application>
  <PresentationFormat>와이드스크린</PresentationFormat>
  <Paragraphs>296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D2Coding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YUHAN</cp:lastModifiedBy>
  <cp:revision>46</cp:revision>
  <dcterms:created xsi:type="dcterms:W3CDTF">2022-12-09T01:31:23Z</dcterms:created>
  <dcterms:modified xsi:type="dcterms:W3CDTF">2024-04-16T06:51:01Z</dcterms:modified>
</cp:coreProperties>
</file>